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28"/>
  </p:notesMasterIdLst>
  <p:sldIdLst>
    <p:sldId id="256" r:id="rId3"/>
    <p:sldId id="1790" r:id="rId4"/>
    <p:sldId id="1791" r:id="rId5"/>
    <p:sldId id="1793" r:id="rId6"/>
    <p:sldId id="1794" r:id="rId7"/>
    <p:sldId id="1802" r:id="rId8"/>
    <p:sldId id="1803" r:id="rId9"/>
    <p:sldId id="1796" r:id="rId10"/>
    <p:sldId id="1797" r:id="rId11"/>
    <p:sldId id="1801" r:id="rId12"/>
    <p:sldId id="1798" r:id="rId13"/>
    <p:sldId id="1792" r:id="rId14"/>
    <p:sldId id="1799" r:id="rId15"/>
    <p:sldId id="1800" r:id="rId16"/>
    <p:sldId id="1795" r:id="rId17"/>
    <p:sldId id="1789" r:id="rId18"/>
    <p:sldId id="1804" r:id="rId19"/>
    <p:sldId id="1805" r:id="rId20"/>
    <p:sldId id="1806" r:id="rId21"/>
    <p:sldId id="1807" r:id="rId22"/>
    <p:sldId id="1808" r:id="rId23"/>
    <p:sldId id="1809" r:id="rId24"/>
    <p:sldId id="1810" r:id="rId25"/>
    <p:sldId id="1811" r:id="rId26"/>
    <p:sldId id="261" r:id="rId27"/>
  </p:sldIdLst>
  <p:sldSz cx="12192000" cy="6858000"/>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CA9B"/>
    <a:srgbClr val="A20000"/>
    <a:srgbClr val="A40000"/>
    <a:srgbClr val="9E0000"/>
    <a:srgbClr val="C7450B"/>
    <a:srgbClr val="E24E0C"/>
    <a:srgbClr val="DC6140"/>
    <a:srgbClr val="E60000"/>
    <a:srgbClr val="C9670D"/>
    <a:srgbClr val="66B5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26" autoAdjust="0"/>
    <p:restoredTop sz="96182" autoAdjust="0"/>
  </p:normalViewPr>
  <p:slideViewPr>
    <p:cSldViewPr snapToGrid="0">
      <p:cViewPr varScale="1">
        <p:scale>
          <a:sx n="109" d="100"/>
          <a:sy n="109" d="100"/>
        </p:scale>
        <p:origin x="702" y="108"/>
      </p:cViewPr>
      <p:guideLst/>
    </p:cSldViewPr>
  </p:slideViewPr>
  <p:notesTextViewPr>
    <p:cViewPr>
      <p:scale>
        <a:sx n="3" d="2"/>
        <a:sy n="3" d="2"/>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2" Type="http://schemas.openxmlformats.org/officeDocument/2006/relationships/tags" Target="tags/tag36.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notesMaster" Target="notesMasters/notesMaster1.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jpeg>
</file>

<file path=ppt/media/image3.jpe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userDrawn="1">
  <p:cSld name="标题幻灯片">
    <p:bg>
      <p:bgPr>
        <a:solidFill>
          <a:schemeClr val="bg1"/>
        </a:solidFill>
        <a:effectLst/>
      </p:bgPr>
    </p:bg>
    <p:spTree>
      <p:nvGrpSpPr>
        <p:cNvPr id="1" name=""/>
        <p:cNvGrpSpPr/>
        <p:nvPr/>
      </p:nvGrpSpPr>
      <p:grpSpPr>
        <a:xfrm>
          <a:off x="0" y="0"/>
          <a:ext cx="0" cy="0"/>
          <a:chOff x="0" y="0"/>
          <a:chExt cx="0" cy="0"/>
        </a:xfrm>
      </p:grpSpPr>
      <p:grpSp>
        <p:nvGrpSpPr>
          <p:cNvPr id="1091" name="组合 1090"/>
          <p:cNvGrpSpPr/>
          <p:nvPr userDrawn="1"/>
        </p:nvGrpSpPr>
        <p:grpSpPr>
          <a:xfrm>
            <a:off x="1588" y="-226"/>
            <a:ext cx="12188824" cy="6172427"/>
            <a:chOff x="1588" y="-226"/>
            <a:chExt cx="12188824" cy="6172427"/>
          </a:xfrm>
        </p:grpSpPr>
        <p:sp>
          <p:nvSpPr>
            <p:cNvPr id="3855" name="Freeform 1091"/>
            <p:cNvSpPr/>
            <p:nvPr userDrawn="1"/>
          </p:nvSpPr>
          <p:spPr bwMode="auto">
            <a:xfrm>
              <a:off x="1588" y="4763"/>
              <a:ext cx="12188824" cy="6167438"/>
            </a:xfrm>
            <a:custGeom>
              <a:avLst/>
              <a:gdLst>
                <a:gd name="T0" fmla="*/ 0 w 7680"/>
                <a:gd name="T1" fmla="*/ 2329 h 4095"/>
                <a:gd name="T2" fmla="*/ 719 w 7680"/>
                <a:gd name="T3" fmla="*/ 3395 h 4095"/>
                <a:gd name="T4" fmla="*/ 2405 w 7680"/>
                <a:gd name="T5" fmla="*/ 3722 h 4095"/>
                <a:gd name="T6" fmla="*/ 7680 w 7680"/>
                <a:gd name="T7" fmla="*/ 160 h 4095"/>
                <a:gd name="T8" fmla="*/ 7680 w 7680"/>
                <a:gd name="T9" fmla="*/ 0 h 4095"/>
                <a:gd name="T10" fmla="*/ 0 w 7680"/>
                <a:gd name="T11" fmla="*/ 0 h 4095"/>
                <a:gd name="T12" fmla="*/ 0 w 7680"/>
                <a:gd name="T13" fmla="*/ 2329 h 4095"/>
              </a:gdLst>
              <a:ahLst/>
              <a:cxnLst>
                <a:cxn ang="0">
                  <a:pos x="T0" y="T1"/>
                </a:cxn>
                <a:cxn ang="0">
                  <a:pos x="T2" y="T3"/>
                </a:cxn>
                <a:cxn ang="0">
                  <a:pos x="T4" y="T5"/>
                </a:cxn>
                <a:cxn ang="0">
                  <a:pos x="T6" y="T7"/>
                </a:cxn>
                <a:cxn ang="0">
                  <a:pos x="T8" y="T9"/>
                </a:cxn>
                <a:cxn ang="0">
                  <a:pos x="T10" y="T11"/>
                </a:cxn>
                <a:cxn ang="0">
                  <a:pos x="T12" y="T13"/>
                </a:cxn>
              </a:cxnLst>
              <a:rect l="0" t="0" r="r" b="b"/>
              <a:pathLst>
                <a:path w="7680" h="4095">
                  <a:moveTo>
                    <a:pt x="0" y="2329"/>
                  </a:moveTo>
                  <a:cubicBezTo>
                    <a:pt x="719" y="3395"/>
                    <a:pt x="719" y="3395"/>
                    <a:pt x="719" y="3395"/>
                  </a:cubicBezTo>
                  <a:cubicBezTo>
                    <a:pt x="1093" y="3948"/>
                    <a:pt x="1851" y="4095"/>
                    <a:pt x="2405" y="3722"/>
                  </a:cubicBezTo>
                  <a:cubicBezTo>
                    <a:pt x="7680" y="160"/>
                    <a:pt x="7680" y="160"/>
                    <a:pt x="7680" y="160"/>
                  </a:cubicBezTo>
                  <a:cubicBezTo>
                    <a:pt x="7680" y="0"/>
                    <a:pt x="7680" y="0"/>
                    <a:pt x="7680" y="0"/>
                  </a:cubicBezTo>
                  <a:cubicBezTo>
                    <a:pt x="0" y="0"/>
                    <a:pt x="0" y="0"/>
                    <a:pt x="0" y="0"/>
                  </a:cubicBezTo>
                  <a:cubicBezTo>
                    <a:pt x="0" y="2329"/>
                    <a:pt x="0" y="2329"/>
                    <a:pt x="0" y="2329"/>
                  </a:cubicBezTo>
                </a:path>
              </a:pathLst>
            </a:custGeom>
            <a:gradFill>
              <a:gsLst>
                <a:gs pos="0">
                  <a:schemeClr val="accent2"/>
                </a:gs>
                <a:gs pos="100000">
                  <a:schemeClr val="accent3"/>
                </a:gs>
              </a:gsLst>
              <a:lin ang="0" scaled="0"/>
            </a:gradFill>
            <a:ln>
              <a:noFill/>
            </a:ln>
          </p:spPr>
          <p:txBody>
            <a:bodyPr vert="horz" wrap="square" lIns="91440" tIns="45720" rIns="91440" bIns="45720" numCol="1" anchor="t" anchorCtr="0" compatLnSpc="1"/>
            <a:lstStyle/>
            <a:p>
              <a:endParaRPr lang="zh-CN" altLang="en-US" dirty="0"/>
            </a:p>
          </p:txBody>
        </p:sp>
        <p:sp>
          <p:nvSpPr>
            <p:cNvPr id="3859" name="Freeform 1095"/>
            <p:cNvSpPr/>
            <p:nvPr userDrawn="1"/>
          </p:nvSpPr>
          <p:spPr bwMode="auto">
            <a:xfrm>
              <a:off x="7359650" y="4762"/>
              <a:ext cx="3680826" cy="2352675"/>
            </a:xfrm>
            <a:custGeom>
              <a:avLst/>
              <a:gdLst>
                <a:gd name="T0" fmla="*/ 1692 w 2073"/>
                <a:gd name="T1" fmla="*/ 0 h 1325"/>
                <a:gd name="T2" fmla="*/ 0 w 2073"/>
                <a:gd name="T3" fmla="*/ 0 h 1325"/>
                <a:gd name="T4" fmla="*/ 920 w 2073"/>
                <a:gd name="T5" fmla="*/ 1325 h 1325"/>
                <a:gd name="T6" fmla="*/ 1265 w 2073"/>
                <a:gd name="T7" fmla="*/ 1093 h 1325"/>
                <a:gd name="T8" fmla="*/ 2073 w 2073"/>
                <a:gd name="T9" fmla="*/ 547 h 1325"/>
                <a:gd name="T10" fmla="*/ 1692 w 2073"/>
                <a:gd name="T11" fmla="*/ 0 h 1325"/>
              </a:gdLst>
              <a:ahLst/>
              <a:cxnLst>
                <a:cxn ang="0">
                  <a:pos x="T0" y="T1"/>
                </a:cxn>
                <a:cxn ang="0">
                  <a:pos x="T2" y="T3"/>
                </a:cxn>
                <a:cxn ang="0">
                  <a:pos x="T4" y="T5"/>
                </a:cxn>
                <a:cxn ang="0">
                  <a:pos x="T6" y="T7"/>
                </a:cxn>
                <a:cxn ang="0">
                  <a:pos x="T8" y="T9"/>
                </a:cxn>
                <a:cxn ang="0">
                  <a:pos x="T10" y="T11"/>
                </a:cxn>
              </a:cxnLst>
              <a:rect l="0" t="0" r="r" b="b"/>
              <a:pathLst>
                <a:path w="2073" h="1325">
                  <a:moveTo>
                    <a:pt x="1692" y="0"/>
                  </a:moveTo>
                  <a:lnTo>
                    <a:pt x="0" y="0"/>
                  </a:lnTo>
                  <a:lnTo>
                    <a:pt x="920" y="1325"/>
                  </a:lnTo>
                  <a:lnTo>
                    <a:pt x="1265" y="1093"/>
                  </a:lnTo>
                  <a:lnTo>
                    <a:pt x="2073" y="547"/>
                  </a:lnTo>
                  <a:lnTo>
                    <a:pt x="1692" y="0"/>
                  </a:lnTo>
                  <a:close/>
                </a:path>
              </a:pathLst>
            </a:custGeom>
            <a:gradFill>
              <a:gsLst>
                <a:gs pos="100000">
                  <a:schemeClr val="accent1"/>
                </a:gs>
                <a:gs pos="0">
                  <a:schemeClr val="accent2">
                    <a:alpha val="36000"/>
                  </a:schemeClr>
                </a:gs>
              </a:gsLst>
              <a:lin ang="0" scaled="0"/>
            </a:gradFill>
            <a:ln>
              <a:noFill/>
            </a:ln>
          </p:spPr>
          <p:txBody>
            <a:bodyPr vert="horz" wrap="square" lIns="91440" tIns="45720" rIns="91440" bIns="45720" numCol="1" anchor="t" anchorCtr="0" compatLnSpc="1"/>
            <a:lstStyle/>
            <a:p>
              <a:endParaRPr lang="zh-CN" altLang="en-US"/>
            </a:p>
          </p:txBody>
        </p:sp>
        <p:sp>
          <p:nvSpPr>
            <p:cNvPr id="3860" name="Freeform 1096"/>
            <p:cNvSpPr/>
            <p:nvPr userDrawn="1"/>
          </p:nvSpPr>
          <p:spPr bwMode="auto">
            <a:xfrm>
              <a:off x="7359650" y="4763"/>
              <a:ext cx="3290888" cy="2103438"/>
            </a:xfrm>
            <a:custGeom>
              <a:avLst/>
              <a:gdLst>
                <a:gd name="T0" fmla="*/ 1692 w 2073"/>
                <a:gd name="T1" fmla="*/ 0 h 1325"/>
                <a:gd name="T2" fmla="*/ 0 w 2073"/>
                <a:gd name="T3" fmla="*/ 0 h 1325"/>
                <a:gd name="T4" fmla="*/ 920 w 2073"/>
                <a:gd name="T5" fmla="*/ 1325 h 1325"/>
                <a:gd name="T6" fmla="*/ 1265 w 2073"/>
                <a:gd name="T7" fmla="*/ 1093 h 1325"/>
                <a:gd name="T8" fmla="*/ 2073 w 2073"/>
                <a:gd name="T9" fmla="*/ 547 h 1325"/>
                <a:gd name="T10" fmla="*/ 1692 w 2073"/>
                <a:gd name="T11" fmla="*/ 0 h 1325"/>
              </a:gdLst>
              <a:ahLst/>
              <a:cxnLst>
                <a:cxn ang="0">
                  <a:pos x="T0" y="T1"/>
                </a:cxn>
                <a:cxn ang="0">
                  <a:pos x="T2" y="T3"/>
                </a:cxn>
                <a:cxn ang="0">
                  <a:pos x="T4" y="T5"/>
                </a:cxn>
                <a:cxn ang="0">
                  <a:pos x="T6" y="T7"/>
                </a:cxn>
                <a:cxn ang="0">
                  <a:pos x="T8" y="T9"/>
                </a:cxn>
                <a:cxn ang="0">
                  <a:pos x="T10" y="T11"/>
                </a:cxn>
              </a:cxnLst>
              <a:rect l="0" t="0" r="r" b="b"/>
              <a:pathLst>
                <a:path w="2073" h="1325">
                  <a:moveTo>
                    <a:pt x="1692" y="0"/>
                  </a:moveTo>
                  <a:lnTo>
                    <a:pt x="0" y="0"/>
                  </a:lnTo>
                  <a:lnTo>
                    <a:pt x="920" y="1325"/>
                  </a:lnTo>
                  <a:lnTo>
                    <a:pt x="1265" y="1093"/>
                  </a:lnTo>
                  <a:lnTo>
                    <a:pt x="2073" y="547"/>
                  </a:lnTo>
                  <a:lnTo>
                    <a:pt x="169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1" name="Freeform 1097"/>
            <p:cNvSpPr/>
            <p:nvPr userDrawn="1"/>
          </p:nvSpPr>
          <p:spPr bwMode="auto">
            <a:xfrm>
              <a:off x="5759450" y="1192213"/>
              <a:ext cx="1695450" cy="1165225"/>
            </a:xfrm>
            <a:custGeom>
              <a:avLst/>
              <a:gdLst>
                <a:gd name="T0" fmla="*/ 795 w 1125"/>
                <a:gd name="T1" fmla="*/ 0 h 774"/>
                <a:gd name="T2" fmla="*/ 371 w 1125"/>
                <a:gd name="T3" fmla="*/ 0 h 774"/>
                <a:gd name="T4" fmla="*/ 133 w 1125"/>
                <a:gd name="T5" fmla="*/ 455 h 774"/>
                <a:gd name="T6" fmla="*/ 269 w 1125"/>
                <a:gd name="T7" fmla="*/ 649 h 774"/>
                <a:gd name="T8" fmla="*/ 507 w 1125"/>
                <a:gd name="T9" fmla="*/ 774 h 774"/>
                <a:gd name="T10" fmla="*/ 669 w 1125"/>
                <a:gd name="T11" fmla="*/ 724 h 774"/>
                <a:gd name="T12" fmla="*/ 936 w 1125"/>
                <a:gd name="T13" fmla="*/ 543 h 774"/>
                <a:gd name="T14" fmla="*/ 957 w 1125"/>
                <a:gd name="T15" fmla="*/ 530 h 774"/>
                <a:gd name="T16" fmla="*/ 1033 w 1125"/>
                <a:gd name="T17" fmla="*/ 124 h 774"/>
                <a:gd name="T18" fmla="*/ 795 w 1125"/>
                <a:gd name="T19" fmla="*/ 0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5" h="774">
                  <a:moveTo>
                    <a:pt x="795" y="0"/>
                  </a:moveTo>
                  <a:cubicBezTo>
                    <a:pt x="371" y="0"/>
                    <a:pt x="371" y="0"/>
                    <a:pt x="371" y="0"/>
                  </a:cubicBezTo>
                  <a:cubicBezTo>
                    <a:pt x="138" y="0"/>
                    <a:pt x="0" y="263"/>
                    <a:pt x="133" y="455"/>
                  </a:cubicBezTo>
                  <a:cubicBezTo>
                    <a:pt x="269" y="649"/>
                    <a:pt x="269" y="649"/>
                    <a:pt x="269" y="649"/>
                  </a:cubicBezTo>
                  <a:cubicBezTo>
                    <a:pt x="325" y="730"/>
                    <a:pt x="415" y="774"/>
                    <a:pt x="507" y="774"/>
                  </a:cubicBezTo>
                  <a:cubicBezTo>
                    <a:pt x="563" y="774"/>
                    <a:pt x="619" y="758"/>
                    <a:pt x="669" y="724"/>
                  </a:cubicBezTo>
                  <a:cubicBezTo>
                    <a:pt x="936" y="543"/>
                    <a:pt x="936" y="543"/>
                    <a:pt x="936" y="543"/>
                  </a:cubicBezTo>
                  <a:cubicBezTo>
                    <a:pt x="957" y="530"/>
                    <a:pt x="957" y="530"/>
                    <a:pt x="957" y="530"/>
                  </a:cubicBezTo>
                  <a:cubicBezTo>
                    <a:pt x="1091" y="439"/>
                    <a:pt x="1125" y="257"/>
                    <a:pt x="1033" y="124"/>
                  </a:cubicBezTo>
                  <a:cubicBezTo>
                    <a:pt x="979" y="46"/>
                    <a:pt x="890" y="0"/>
                    <a:pt x="795" y="0"/>
                  </a:cubicBezTo>
                </a:path>
              </a:pathLst>
            </a:custGeom>
            <a:gradFill>
              <a:gsLst>
                <a:gs pos="100000">
                  <a:schemeClr val="accent1">
                    <a:alpha val="46000"/>
                  </a:schemeClr>
                </a:gs>
                <a:gs pos="0">
                  <a:schemeClr val="accent3"/>
                </a:gs>
              </a:gsLst>
              <a:lin ang="0" scaled="0"/>
            </a:gradFill>
            <a:ln>
              <a:noFill/>
            </a:ln>
          </p:spPr>
          <p:txBody>
            <a:bodyPr vert="horz" wrap="square" lIns="91440" tIns="45720" rIns="91440" bIns="45720" numCol="1" anchor="t" anchorCtr="0" compatLnSpc="1"/>
            <a:lstStyle/>
            <a:p>
              <a:endParaRPr lang="zh-CN" altLang="en-US"/>
            </a:p>
          </p:txBody>
        </p:sp>
        <p:grpSp>
          <p:nvGrpSpPr>
            <p:cNvPr id="1090" name="组合 1089"/>
            <p:cNvGrpSpPr/>
            <p:nvPr userDrawn="1"/>
          </p:nvGrpSpPr>
          <p:grpSpPr>
            <a:xfrm>
              <a:off x="6566940" y="1537493"/>
              <a:ext cx="4953548" cy="3783013"/>
              <a:chOff x="6566940" y="1537493"/>
              <a:chExt cx="4953548" cy="3783013"/>
            </a:xfrm>
          </p:grpSpPr>
          <p:sp>
            <p:nvSpPr>
              <p:cNvPr id="3864" name="Freeform 1100"/>
              <p:cNvSpPr/>
              <p:nvPr userDrawn="1"/>
            </p:nvSpPr>
            <p:spPr bwMode="auto">
              <a:xfrm>
                <a:off x="6566940" y="1537493"/>
                <a:ext cx="4953548" cy="3318139"/>
              </a:xfrm>
              <a:custGeom>
                <a:avLst/>
                <a:gdLst>
                  <a:gd name="T0" fmla="*/ 3680 w 3747"/>
                  <a:gd name="T1" fmla="*/ 2513 h 2513"/>
                  <a:gd name="T2" fmla="*/ 67 w 3747"/>
                  <a:gd name="T3" fmla="*/ 2513 h 2513"/>
                  <a:gd name="T4" fmla="*/ 0 w 3747"/>
                  <a:gd name="T5" fmla="*/ 2446 h 2513"/>
                  <a:gd name="T6" fmla="*/ 0 w 3747"/>
                  <a:gd name="T7" fmla="*/ 67 h 2513"/>
                  <a:gd name="T8" fmla="*/ 67 w 3747"/>
                  <a:gd name="T9" fmla="*/ 0 h 2513"/>
                  <a:gd name="T10" fmla="*/ 3680 w 3747"/>
                  <a:gd name="T11" fmla="*/ 0 h 2513"/>
                  <a:gd name="T12" fmla="*/ 3747 w 3747"/>
                  <a:gd name="T13" fmla="*/ 67 h 2513"/>
                  <a:gd name="T14" fmla="*/ 3747 w 3747"/>
                  <a:gd name="T15" fmla="*/ 2446 h 2513"/>
                  <a:gd name="T16" fmla="*/ 3680 w 3747"/>
                  <a:gd name="T17" fmla="*/ 2513 h 2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47" h="2513">
                    <a:moveTo>
                      <a:pt x="3680" y="2513"/>
                    </a:moveTo>
                    <a:cubicBezTo>
                      <a:pt x="67" y="2513"/>
                      <a:pt x="67" y="2513"/>
                      <a:pt x="67" y="2513"/>
                    </a:cubicBezTo>
                    <a:cubicBezTo>
                      <a:pt x="30" y="2513"/>
                      <a:pt x="0" y="2483"/>
                      <a:pt x="0" y="2446"/>
                    </a:cubicBezTo>
                    <a:cubicBezTo>
                      <a:pt x="0" y="67"/>
                      <a:pt x="0" y="67"/>
                      <a:pt x="0" y="67"/>
                    </a:cubicBezTo>
                    <a:cubicBezTo>
                      <a:pt x="0" y="30"/>
                      <a:pt x="30" y="0"/>
                      <a:pt x="67" y="0"/>
                    </a:cubicBezTo>
                    <a:cubicBezTo>
                      <a:pt x="3680" y="0"/>
                      <a:pt x="3680" y="0"/>
                      <a:pt x="3680" y="0"/>
                    </a:cubicBezTo>
                    <a:cubicBezTo>
                      <a:pt x="3717" y="0"/>
                      <a:pt x="3747" y="30"/>
                      <a:pt x="3747" y="67"/>
                    </a:cubicBezTo>
                    <a:cubicBezTo>
                      <a:pt x="3747" y="2446"/>
                      <a:pt x="3747" y="2446"/>
                      <a:pt x="3747" y="2446"/>
                    </a:cubicBezTo>
                    <a:cubicBezTo>
                      <a:pt x="3747" y="2483"/>
                      <a:pt x="3717" y="2513"/>
                      <a:pt x="3680" y="2513"/>
                    </a:cubicBezTo>
                    <a:close/>
                  </a:path>
                </a:pathLst>
              </a:custGeom>
              <a:solidFill>
                <a:srgbClr val="FBFDFE"/>
              </a:solidFill>
              <a:ln>
                <a:noFill/>
              </a:ln>
              <a:effectLst>
                <a:outerShdw blurRad="495300" dist="38100" dir="8100000" algn="tr" rotWithShape="0">
                  <a:schemeClr val="accent3">
                    <a:alpha val="30000"/>
                  </a:scheme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3865" name="Freeform 1101"/>
              <p:cNvSpPr/>
              <p:nvPr userDrawn="1"/>
            </p:nvSpPr>
            <p:spPr bwMode="auto">
              <a:xfrm>
                <a:off x="7836295" y="4886253"/>
                <a:ext cx="2329935" cy="434253"/>
              </a:xfrm>
              <a:custGeom>
                <a:avLst/>
                <a:gdLst>
                  <a:gd name="T0" fmla="*/ 4 w 1763"/>
                  <a:gd name="T1" fmla="*/ 312 h 329"/>
                  <a:gd name="T2" fmla="*/ 0 w 1763"/>
                  <a:gd name="T3" fmla="*/ 299 h 329"/>
                  <a:gd name="T4" fmla="*/ 0 w 1763"/>
                  <a:gd name="T5" fmla="*/ 271 h 329"/>
                  <a:gd name="T6" fmla="*/ 254 w 1763"/>
                  <a:gd name="T7" fmla="*/ 0 h 329"/>
                  <a:gd name="T8" fmla="*/ 1512 w 1763"/>
                  <a:gd name="T9" fmla="*/ 0 h 329"/>
                  <a:gd name="T10" fmla="*/ 1763 w 1763"/>
                  <a:gd name="T11" fmla="*/ 277 h 329"/>
                  <a:gd name="T12" fmla="*/ 1763 w 1763"/>
                  <a:gd name="T13" fmla="*/ 299 h 329"/>
                  <a:gd name="T14" fmla="*/ 1757 w 1763"/>
                  <a:gd name="T15" fmla="*/ 312 h 329"/>
                  <a:gd name="T16" fmla="*/ 1692 w 1763"/>
                  <a:gd name="T17" fmla="*/ 329 h 329"/>
                  <a:gd name="T18" fmla="*/ 59 w 1763"/>
                  <a:gd name="T19" fmla="*/ 329 h 329"/>
                  <a:gd name="T20" fmla="*/ 23 w 1763"/>
                  <a:gd name="T21" fmla="*/ 322 h 329"/>
                  <a:gd name="T22" fmla="*/ 4 w 1763"/>
                  <a:gd name="T23" fmla="*/ 312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63" h="329">
                    <a:moveTo>
                      <a:pt x="4" y="312"/>
                    </a:moveTo>
                    <a:cubicBezTo>
                      <a:pt x="4" y="312"/>
                      <a:pt x="0" y="303"/>
                      <a:pt x="0" y="299"/>
                    </a:cubicBezTo>
                    <a:cubicBezTo>
                      <a:pt x="0" y="288"/>
                      <a:pt x="0" y="271"/>
                      <a:pt x="0" y="271"/>
                    </a:cubicBezTo>
                    <a:cubicBezTo>
                      <a:pt x="185" y="165"/>
                      <a:pt x="254" y="0"/>
                      <a:pt x="254" y="0"/>
                    </a:cubicBezTo>
                    <a:cubicBezTo>
                      <a:pt x="1512" y="0"/>
                      <a:pt x="1512" y="0"/>
                      <a:pt x="1512" y="0"/>
                    </a:cubicBezTo>
                    <a:cubicBezTo>
                      <a:pt x="1521" y="89"/>
                      <a:pt x="1763" y="277"/>
                      <a:pt x="1763" y="277"/>
                    </a:cubicBezTo>
                    <a:cubicBezTo>
                      <a:pt x="1763" y="277"/>
                      <a:pt x="1763" y="288"/>
                      <a:pt x="1763" y="299"/>
                    </a:cubicBezTo>
                    <a:cubicBezTo>
                      <a:pt x="1763" y="303"/>
                      <a:pt x="1757" y="312"/>
                      <a:pt x="1757" y="312"/>
                    </a:cubicBezTo>
                    <a:cubicBezTo>
                      <a:pt x="1751" y="328"/>
                      <a:pt x="1692" y="329"/>
                      <a:pt x="1692" y="329"/>
                    </a:cubicBezTo>
                    <a:cubicBezTo>
                      <a:pt x="59" y="329"/>
                      <a:pt x="59" y="329"/>
                      <a:pt x="59" y="329"/>
                    </a:cubicBezTo>
                    <a:cubicBezTo>
                      <a:pt x="59" y="329"/>
                      <a:pt x="30" y="325"/>
                      <a:pt x="23" y="322"/>
                    </a:cubicBezTo>
                    <a:cubicBezTo>
                      <a:pt x="16" y="320"/>
                      <a:pt x="4" y="312"/>
                      <a:pt x="4" y="312"/>
                    </a:cubicBezTo>
                    <a:close/>
                  </a:path>
                </a:pathLst>
              </a:custGeom>
              <a:solidFill>
                <a:srgbClr val="C6DAE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6" name="Freeform 1102"/>
              <p:cNvSpPr/>
              <p:nvPr userDrawn="1"/>
            </p:nvSpPr>
            <p:spPr bwMode="auto">
              <a:xfrm>
                <a:off x="7836295" y="4855632"/>
                <a:ext cx="2329935" cy="434253"/>
              </a:xfrm>
              <a:custGeom>
                <a:avLst/>
                <a:gdLst>
                  <a:gd name="T0" fmla="*/ 4 w 1763"/>
                  <a:gd name="T1" fmla="*/ 312 h 329"/>
                  <a:gd name="T2" fmla="*/ 0 w 1763"/>
                  <a:gd name="T3" fmla="*/ 300 h 329"/>
                  <a:gd name="T4" fmla="*/ 4 w 1763"/>
                  <a:gd name="T5" fmla="*/ 281 h 329"/>
                  <a:gd name="T6" fmla="*/ 254 w 1763"/>
                  <a:gd name="T7" fmla="*/ 0 h 329"/>
                  <a:gd name="T8" fmla="*/ 1512 w 1763"/>
                  <a:gd name="T9" fmla="*/ 0 h 329"/>
                  <a:gd name="T10" fmla="*/ 1757 w 1763"/>
                  <a:gd name="T11" fmla="*/ 281 h 329"/>
                  <a:gd name="T12" fmla="*/ 1763 w 1763"/>
                  <a:gd name="T13" fmla="*/ 300 h 329"/>
                  <a:gd name="T14" fmla="*/ 1757 w 1763"/>
                  <a:gd name="T15" fmla="*/ 312 h 329"/>
                  <a:gd name="T16" fmla="*/ 1692 w 1763"/>
                  <a:gd name="T17" fmla="*/ 329 h 329"/>
                  <a:gd name="T18" fmla="*/ 59 w 1763"/>
                  <a:gd name="T19" fmla="*/ 329 h 329"/>
                  <a:gd name="T20" fmla="*/ 23 w 1763"/>
                  <a:gd name="T21" fmla="*/ 322 h 329"/>
                  <a:gd name="T22" fmla="*/ 4 w 1763"/>
                  <a:gd name="T23" fmla="*/ 312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63" h="329">
                    <a:moveTo>
                      <a:pt x="4" y="312"/>
                    </a:moveTo>
                    <a:cubicBezTo>
                      <a:pt x="4" y="312"/>
                      <a:pt x="0" y="303"/>
                      <a:pt x="0" y="300"/>
                    </a:cubicBezTo>
                    <a:cubicBezTo>
                      <a:pt x="0" y="288"/>
                      <a:pt x="4" y="281"/>
                      <a:pt x="4" y="281"/>
                    </a:cubicBezTo>
                    <a:cubicBezTo>
                      <a:pt x="189" y="175"/>
                      <a:pt x="254" y="0"/>
                      <a:pt x="254" y="0"/>
                    </a:cubicBezTo>
                    <a:cubicBezTo>
                      <a:pt x="1512" y="0"/>
                      <a:pt x="1512" y="0"/>
                      <a:pt x="1512" y="0"/>
                    </a:cubicBezTo>
                    <a:cubicBezTo>
                      <a:pt x="1521" y="89"/>
                      <a:pt x="1757" y="281"/>
                      <a:pt x="1757" y="281"/>
                    </a:cubicBezTo>
                    <a:cubicBezTo>
                      <a:pt x="1757" y="281"/>
                      <a:pt x="1763" y="288"/>
                      <a:pt x="1763" y="300"/>
                    </a:cubicBezTo>
                    <a:cubicBezTo>
                      <a:pt x="1763" y="303"/>
                      <a:pt x="1757" y="312"/>
                      <a:pt x="1757" y="312"/>
                    </a:cubicBezTo>
                    <a:cubicBezTo>
                      <a:pt x="1751" y="328"/>
                      <a:pt x="1692" y="329"/>
                      <a:pt x="1692" y="329"/>
                    </a:cubicBezTo>
                    <a:cubicBezTo>
                      <a:pt x="59" y="329"/>
                      <a:pt x="59" y="329"/>
                      <a:pt x="59" y="329"/>
                    </a:cubicBezTo>
                    <a:cubicBezTo>
                      <a:pt x="59" y="329"/>
                      <a:pt x="30" y="325"/>
                      <a:pt x="23" y="322"/>
                    </a:cubicBezTo>
                    <a:cubicBezTo>
                      <a:pt x="16" y="320"/>
                      <a:pt x="4" y="312"/>
                      <a:pt x="4" y="312"/>
                    </a:cubicBezTo>
                    <a:close/>
                  </a:path>
                </a:pathLst>
              </a:custGeom>
              <a:gradFill>
                <a:gsLst>
                  <a:gs pos="0">
                    <a:schemeClr val="bg1">
                      <a:lumMod val="85000"/>
                    </a:schemeClr>
                  </a:gs>
                  <a:gs pos="100000">
                    <a:schemeClr val="bg1"/>
                  </a:gs>
                </a:gsLst>
                <a:lin ang="5400000" scaled="0"/>
              </a:gradFill>
              <a:ln>
                <a:noFill/>
              </a:ln>
            </p:spPr>
            <p:txBody>
              <a:bodyPr vert="horz" wrap="square" lIns="91440" tIns="45720" rIns="91440" bIns="45720" numCol="1" anchor="t" anchorCtr="0" compatLnSpc="1"/>
              <a:lstStyle/>
              <a:p>
                <a:endParaRPr lang="zh-CN" altLang="en-US"/>
              </a:p>
            </p:txBody>
          </p:sp>
        </p:grpSp>
        <p:sp>
          <p:nvSpPr>
            <p:cNvPr id="4133" name="Freeform 1112"/>
            <p:cNvSpPr/>
            <p:nvPr userDrawn="1"/>
          </p:nvSpPr>
          <p:spPr bwMode="auto">
            <a:xfrm>
              <a:off x="4763" y="-226"/>
              <a:ext cx="3700463" cy="4238625"/>
            </a:xfrm>
            <a:custGeom>
              <a:avLst/>
              <a:gdLst>
                <a:gd name="T0" fmla="*/ 1120 w 2716"/>
                <a:gd name="T1" fmla="*/ 0 h 3117"/>
                <a:gd name="T2" fmla="*/ 0 w 2716"/>
                <a:gd name="T3" fmla="*/ 0 h 3117"/>
                <a:gd name="T4" fmla="*/ 0 w 2716"/>
                <a:gd name="T5" fmla="*/ 954 h 3117"/>
                <a:gd name="T6" fmla="*/ 1285 w 2716"/>
                <a:gd name="T7" fmla="*/ 2805 h 3117"/>
                <a:gd name="T8" fmla="*/ 1884 w 2716"/>
                <a:gd name="T9" fmla="*/ 3117 h 3117"/>
                <a:gd name="T10" fmla="*/ 2297 w 2716"/>
                <a:gd name="T11" fmla="*/ 2988 h 3117"/>
                <a:gd name="T12" fmla="*/ 2305 w 2716"/>
                <a:gd name="T13" fmla="*/ 2982 h 3117"/>
                <a:gd name="T14" fmla="*/ 2488 w 2716"/>
                <a:gd name="T15" fmla="*/ 1970 h 3117"/>
                <a:gd name="T16" fmla="*/ 1120 w 2716"/>
                <a:gd name="T17" fmla="*/ 0 h 3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16" h="3117">
                  <a:moveTo>
                    <a:pt x="1120" y="0"/>
                  </a:moveTo>
                  <a:cubicBezTo>
                    <a:pt x="0" y="0"/>
                    <a:pt x="0" y="0"/>
                    <a:pt x="0" y="0"/>
                  </a:cubicBezTo>
                  <a:cubicBezTo>
                    <a:pt x="0" y="954"/>
                    <a:pt x="0" y="954"/>
                    <a:pt x="0" y="954"/>
                  </a:cubicBezTo>
                  <a:cubicBezTo>
                    <a:pt x="1285" y="2805"/>
                    <a:pt x="1285" y="2805"/>
                    <a:pt x="1285" y="2805"/>
                  </a:cubicBezTo>
                  <a:cubicBezTo>
                    <a:pt x="1426" y="3008"/>
                    <a:pt x="1653" y="3117"/>
                    <a:pt x="1884" y="3117"/>
                  </a:cubicBezTo>
                  <a:cubicBezTo>
                    <a:pt x="2027" y="3117"/>
                    <a:pt x="2171" y="3075"/>
                    <a:pt x="2297" y="2988"/>
                  </a:cubicBezTo>
                  <a:cubicBezTo>
                    <a:pt x="2305" y="2982"/>
                    <a:pt x="2305" y="2982"/>
                    <a:pt x="2305" y="2982"/>
                  </a:cubicBezTo>
                  <a:cubicBezTo>
                    <a:pt x="2633" y="2754"/>
                    <a:pt x="2716" y="2299"/>
                    <a:pt x="2488" y="1970"/>
                  </a:cubicBezTo>
                  <a:cubicBezTo>
                    <a:pt x="1120" y="0"/>
                    <a:pt x="1120" y="0"/>
                    <a:pt x="1120" y="0"/>
                  </a:cubicBezTo>
                </a:path>
              </a:pathLst>
            </a:custGeom>
            <a:gradFill>
              <a:gsLst>
                <a:gs pos="0">
                  <a:schemeClr val="accent1"/>
                </a:gs>
                <a:gs pos="100000">
                  <a:schemeClr val="accent3">
                    <a:alpha val="48000"/>
                  </a:schemeClr>
                </a:gs>
              </a:gsLst>
              <a:lin ang="0" scaled="0"/>
            </a:gradFill>
            <a:ln>
              <a:noFill/>
            </a:ln>
          </p:spPr>
          <p:txBody>
            <a:bodyPr vert="horz" wrap="square" lIns="91440" tIns="45720" rIns="91440" bIns="45720" numCol="1" anchor="t" anchorCtr="0" compatLnSpc="1"/>
            <a:lstStyle/>
            <a:p>
              <a:endParaRPr lang="zh-CN" altLang="en-US"/>
            </a:p>
          </p:txBody>
        </p:sp>
        <p:sp>
          <p:nvSpPr>
            <p:cNvPr id="1089" name="Freeform 1116"/>
            <p:cNvSpPr/>
            <p:nvPr userDrawn="1"/>
          </p:nvSpPr>
          <p:spPr bwMode="auto">
            <a:xfrm>
              <a:off x="1292745" y="4762"/>
              <a:ext cx="2982913" cy="2767013"/>
            </a:xfrm>
            <a:custGeom>
              <a:avLst/>
              <a:gdLst>
                <a:gd name="T0" fmla="*/ 1162 w 2230"/>
                <a:gd name="T1" fmla="*/ 0 h 2072"/>
                <a:gd name="T2" fmla="*/ 0 w 2230"/>
                <a:gd name="T3" fmla="*/ 0 h 2072"/>
                <a:gd name="T4" fmla="*/ 1296 w 2230"/>
                <a:gd name="T5" fmla="*/ 1867 h 2072"/>
                <a:gd name="T6" fmla="*/ 1689 w 2230"/>
                <a:gd name="T7" fmla="*/ 2072 h 2072"/>
                <a:gd name="T8" fmla="*/ 1960 w 2230"/>
                <a:gd name="T9" fmla="*/ 1987 h 2072"/>
                <a:gd name="T10" fmla="*/ 2080 w 2230"/>
                <a:gd name="T11" fmla="*/ 1323 h 2072"/>
                <a:gd name="T12" fmla="*/ 1162 w 2230"/>
                <a:gd name="T13" fmla="*/ 0 h 2072"/>
              </a:gdLst>
              <a:ahLst/>
              <a:cxnLst>
                <a:cxn ang="0">
                  <a:pos x="T0" y="T1"/>
                </a:cxn>
                <a:cxn ang="0">
                  <a:pos x="T2" y="T3"/>
                </a:cxn>
                <a:cxn ang="0">
                  <a:pos x="T4" y="T5"/>
                </a:cxn>
                <a:cxn ang="0">
                  <a:pos x="T6" y="T7"/>
                </a:cxn>
                <a:cxn ang="0">
                  <a:pos x="T8" y="T9"/>
                </a:cxn>
                <a:cxn ang="0">
                  <a:pos x="T10" y="T11"/>
                </a:cxn>
                <a:cxn ang="0">
                  <a:pos x="T12" y="T13"/>
                </a:cxn>
              </a:cxnLst>
              <a:rect l="0" t="0" r="r" b="b"/>
              <a:pathLst>
                <a:path w="2230" h="2072">
                  <a:moveTo>
                    <a:pt x="1162" y="0"/>
                  </a:moveTo>
                  <a:cubicBezTo>
                    <a:pt x="0" y="0"/>
                    <a:pt x="0" y="0"/>
                    <a:pt x="0" y="0"/>
                  </a:cubicBezTo>
                  <a:cubicBezTo>
                    <a:pt x="1296" y="1867"/>
                    <a:pt x="1296" y="1867"/>
                    <a:pt x="1296" y="1867"/>
                  </a:cubicBezTo>
                  <a:cubicBezTo>
                    <a:pt x="1388" y="2000"/>
                    <a:pt x="1538" y="2072"/>
                    <a:pt x="1689" y="2072"/>
                  </a:cubicBezTo>
                  <a:cubicBezTo>
                    <a:pt x="1783" y="2072"/>
                    <a:pt x="1878" y="2045"/>
                    <a:pt x="1960" y="1987"/>
                  </a:cubicBezTo>
                  <a:cubicBezTo>
                    <a:pt x="2176" y="1838"/>
                    <a:pt x="2230" y="1539"/>
                    <a:pt x="2080" y="1323"/>
                  </a:cubicBezTo>
                  <a:cubicBezTo>
                    <a:pt x="1162" y="0"/>
                    <a:pt x="1162" y="0"/>
                    <a:pt x="1162" y="0"/>
                  </a:cubicBezTo>
                </a:path>
              </a:pathLst>
            </a:custGeom>
            <a:gradFill>
              <a:gsLst>
                <a:gs pos="100000">
                  <a:schemeClr val="accent1">
                    <a:alpha val="46000"/>
                  </a:schemeClr>
                </a:gs>
                <a:gs pos="0">
                  <a:schemeClr val="accent3"/>
                </a:gs>
              </a:gsLst>
              <a:lin ang="0" scaled="0"/>
            </a:gradFill>
            <a:ln>
              <a:noFill/>
            </a:ln>
          </p:spPr>
          <p:txBody>
            <a:bodyPr vert="horz" wrap="square" lIns="91440" tIns="45720" rIns="91440" bIns="45720" numCol="1" anchor="t" anchorCtr="0" compatLnSpc="1"/>
            <a:lstStyle/>
            <a:p>
              <a:endParaRPr lang="zh-CN" altLang="en-US"/>
            </a:p>
          </p:txBody>
        </p:sp>
      </p:grpSp>
      <p:sp>
        <p:nvSpPr>
          <p:cNvPr id="9801" name="副标题 2"/>
          <p:cNvSpPr>
            <a:spLocks noGrp="1"/>
          </p:cNvSpPr>
          <p:nvPr userDrawn="1">
            <p:ph type="subTitle" idx="1"/>
          </p:nvPr>
        </p:nvSpPr>
        <p:spPr>
          <a:xfrm>
            <a:off x="956548" y="2688430"/>
            <a:ext cx="5661206" cy="558799"/>
          </a:xfrm>
        </p:spPr>
        <p:txBody>
          <a:bodyPr anchor="ctr">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US" dirty="0"/>
          </a:p>
        </p:txBody>
      </p:sp>
      <p:sp>
        <p:nvSpPr>
          <p:cNvPr id="9802" name="标题 1"/>
          <p:cNvSpPr>
            <a:spLocks noGrp="1"/>
          </p:cNvSpPr>
          <p:nvPr userDrawn="1">
            <p:ph type="ctrTitle"/>
          </p:nvPr>
        </p:nvSpPr>
        <p:spPr>
          <a:xfrm>
            <a:off x="956548" y="1388268"/>
            <a:ext cx="5661206" cy="1290964"/>
          </a:xfrm>
        </p:spPr>
        <p:txBody>
          <a:bodyPr anchor="ctr">
            <a:normAutofit/>
          </a:bodyPr>
          <a:lstStyle>
            <a:lvl1pPr algn="l">
              <a:defRPr sz="4000">
                <a:solidFill>
                  <a:schemeClr val="bg1"/>
                </a:solidFill>
              </a:defRPr>
            </a:lvl1pPr>
          </a:lstStyle>
          <a:p>
            <a:r>
              <a:rPr lang="en-US" dirty="0"/>
              <a:t>Click to edit Master title style</a:t>
            </a:r>
            <a:endParaRPr lang="zh-CN" altLang="en-US" dirty="0"/>
          </a:p>
        </p:txBody>
      </p:sp>
      <p:sp>
        <p:nvSpPr>
          <p:cNvPr id="12" name="文本占位符 13"/>
          <p:cNvSpPr>
            <a:spLocks noGrp="1"/>
          </p:cNvSpPr>
          <p:nvPr userDrawn="1">
            <p:ph type="body" sz="quarter" idx="10" hasCustomPrompt="1"/>
          </p:nvPr>
        </p:nvSpPr>
        <p:spPr>
          <a:xfrm>
            <a:off x="956548" y="4164893"/>
            <a:ext cx="5661206" cy="296271"/>
          </a:xfrm>
        </p:spPr>
        <p:txBody>
          <a:bodyPr vert="horz" anchor="ctr">
            <a:noAutofit/>
          </a:bodyPr>
          <a:lstStyle>
            <a:lvl1pPr marL="0" indent="0" algn="l">
              <a:buNone/>
              <a:defRPr sz="1500" b="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Signature</a:t>
            </a:r>
            <a:endParaRPr lang="en-US" altLang="zh-CN" dirty="0"/>
          </a:p>
        </p:txBody>
      </p:sp>
      <p:sp>
        <p:nvSpPr>
          <p:cNvPr id="13" name="文本占位符 13"/>
          <p:cNvSpPr>
            <a:spLocks noGrp="1"/>
          </p:cNvSpPr>
          <p:nvPr userDrawn="1">
            <p:ph type="body" sz="quarter" idx="11" hasCustomPrompt="1"/>
          </p:nvPr>
        </p:nvSpPr>
        <p:spPr>
          <a:xfrm>
            <a:off x="956548" y="4461164"/>
            <a:ext cx="5661206" cy="296271"/>
          </a:xfrm>
        </p:spPr>
        <p:txBody>
          <a:bodyPr vert="horz" anchor="ctr">
            <a:noAutofit/>
          </a:bodyPr>
          <a:lstStyle>
            <a:lvl1pPr marL="0" indent="0" algn="l">
              <a:buNone/>
              <a:defRPr sz="1500" b="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Date</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showMasterSp="0" userDrawn="1">
  <p:cSld name="节标题">
    <p:spTree>
      <p:nvGrpSpPr>
        <p:cNvPr id="1" name=""/>
        <p:cNvGrpSpPr/>
        <p:nvPr/>
      </p:nvGrpSpPr>
      <p:grpSpPr>
        <a:xfrm>
          <a:off x="0" y="0"/>
          <a:ext cx="0" cy="0"/>
          <a:chOff x="0" y="0"/>
          <a:chExt cx="0" cy="0"/>
        </a:xfrm>
      </p:grpSpPr>
      <p:sp>
        <p:nvSpPr>
          <p:cNvPr id="20" name="标题 1"/>
          <p:cNvSpPr>
            <a:spLocks noGrp="1"/>
          </p:cNvSpPr>
          <p:nvPr userDrawn="1">
            <p:ph type="title"/>
          </p:nvPr>
        </p:nvSpPr>
        <p:spPr>
          <a:xfrm>
            <a:off x="5694264" y="2382838"/>
            <a:ext cx="5419185" cy="895350"/>
          </a:xfrm>
        </p:spPr>
        <p:txBody>
          <a:bodyPr anchor="b">
            <a:normAutofit/>
          </a:bodyPr>
          <a:lstStyle>
            <a:lvl1pPr algn="l">
              <a:defRPr sz="2400" b="1">
                <a:solidFill>
                  <a:schemeClr val="tx1"/>
                </a:solidFill>
              </a:defRPr>
            </a:lvl1pPr>
          </a:lstStyle>
          <a:p>
            <a:r>
              <a:rPr lang="en-US" dirty="0"/>
              <a:t>Click to edit Master title style</a:t>
            </a:r>
            <a:endParaRPr lang="zh-CN" altLang="en-US" dirty="0"/>
          </a:p>
        </p:txBody>
      </p:sp>
      <p:sp>
        <p:nvSpPr>
          <p:cNvPr id="21" name="文本占位符 2"/>
          <p:cNvSpPr>
            <a:spLocks noGrp="1"/>
          </p:cNvSpPr>
          <p:nvPr userDrawn="1">
            <p:ph type="body" idx="1"/>
          </p:nvPr>
        </p:nvSpPr>
        <p:spPr>
          <a:xfrm>
            <a:off x="5695380" y="3278188"/>
            <a:ext cx="5419185" cy="1015623"/>
          </a:xfrm>
        </p:spPr>
        <p:txBody>
          <a:bodyPr anchor="t">
            <a:normAutofit/>
          </a:bodyPr>
          <a:lstStyle>
            <a:lvl1pPr marL="0" indent="0" algn="l">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endParaRPr lang="en-US" dirty="0"/>
          </a:p>
        </p:txBody>
      </p:sp>
      <p:sp>
        <p:nvSpPr>
          <p:cNvPr id="501" name="Freeform 1100"/>
          <p:cNvSpPr/>
          <p:nvPr userDrawn="1"/>
        </p:nvSpPr>
        <p:spPr bwMode="auto">
          <a:xfrm>
            <a:off x="1224436" y="2000249"/>
            <a:ext cx="4235356" cy="2837057"/>
          </a:xfrm>
          <a:custGeom>
            <a:avLst/>
            <a:gdLst>
              <a:gd name="T0" fmla="*/ 3680 w 3747"/>
              <a:gd name="T1" fmla="*/ 2513 h 2513"/>
              <a:gd name="T2" fmla="*/ 67 w 3747"/>
              <a:gd name="T3" fmla="*/ 2513 h 2513"/>
              <a:gd name="T4" fmla="*/ 0 w 3747"/>
              <a:gd name="T5" fmla="*/ 2446 h 2513"/>
              <a:gd name="T6" fmla="*/ 0 w 3747"/>
              <a:gd name="T7" fmla="*/ 67 h 2513"/>
              <a:gd name="T8" fmla="*/ 67 w 3747"/>
              <a:gd name="T9" fmla="*/ 0 h 2513"/>
              <a:gd name="T10" fmla="*/ 3680 w 3747"/>
              <a:gd name="T11" fmla="*/ 0 h 2513"/>
              <a:gd name="T12" fmla="*/ 3747 w 3747"/>
              <a:gd name="T13" fmla="*/ 67 h 2513"/>
              <a:gd name="T14" fmla="*/ 3747 w 3747"/>
              <a:gd name="T15" fmla="*/ 2446 h 2513"/>
              <a:gd name="T16" fmla="*/ 3680 w 3747"/>
              <a:gd name="T17" fmla="*/ 2513 h 2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47" h="2513">
                <a:moveTo>
                  <a:pt x="3680" y="2513"/>
                </a:moveTo>
                <a:cubicBezTo>
                  <a:pt x="67" y="2513"/>
                  <a:pt x="67" y="2513"/>
                  <a:pt x="67" y="2513"/>
                </a:cubicBezTo>
                <a:cubicBezTo>
                  <a:pt x="30" y="2513"/>
                  <a:pt x="0" y="2483"/>
                  <a:pt x="0" y="2446"/>
                </a:cubicBezTo>
                <a:cubicBezTo>
                  <a:pt x="0" y="67"/>
                  <a:pt x="0" y="67"/>
                  <a:pt x="0" y="67"/>
                </a:cubicBezTo>
                <a:cubicBezTo>
                  <a:pt x="0" y="30"/>
                  <a:pt x="30" y="0"/>
                  <a:pt x="67" y="0"/>
                </a:cubicBezTo>
                <a:cubicBezTo>
                  <a:pt x="3680" y="0"/>
                  <a:pt x="3680" y="0"/>
                  <a:pt x="3680" y="0"/>
                </a:cubicBezTo>
                <a:cubicBezTo>
                  <a:pt x="3717" y="0"/>
                  <a:pt x="3747" y="30"/>
                  <a:pt x="3747" y="67"/>
                </a:cubicBezTo>
                <a:cubicBezTo>
                  <a:pt x="3747" y="2446"/>
                  <a:pt x="3747" y="2446"/>
                  <a:pt x="3747" y="2446"/>
                </a:cubicBezTo>
                <a:cubicBezTo>
                  <a:pt x="3747" y="2483"/>
                  <a:pt x="3717" y="2513"/>
                  <a:pt x="3680" y="2513"/>
                </a:cubicBezTo>
                <a:close/>
              </a:path>
            </a:pathLst>
          </a:custGeom>
          <a:solidFill>
            <a:srgbClr val="FBFDFE"/>
          </a:solidFill>
          <a:ln>
            <a:noFill/>
          </a:ln>
          <a:effectLst>
            <a:outerShdw blurRad="279400" dist="38100" dir="8100000" algn="tr" rotWithShape="0">
              <a:schemeClr val="accent4">
                <a:alpha val="15000"/>
              </a:scheme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2" name="Freeform 1101"/>
          <p:cNvSpPr/>
          <p:nvPr userDrawn="1"/>
        </p:nvSpPr>
        <p:spPr bwMode="auto">
          <a:xfrm>
            <a:off x="2309754" y="4863487"/>
            <a:ext cx="1992128" cy="371293"/>
          </a:xfrm>
          <a:custGeom>
            <a:avLst/>
            <a:gdLst>
              <a:gd name="T0" fmla="*/ 4 w 1763"/>
              <a:gd name="T1" fmla="*/ 312 h 329"/>
              <a:gd name="T2" fmla="*/ 0 w 1763"/>
              <a:gd name="T3" fmla="*/ 299 h 329"/>
              <a:gd name="T4" fmla="*/ 0 w 1763"/>
              <a:gd name="T5" fmla="*/ 271 h 329"/>
              <a:gd name="T6" fmla="*/ 254 w 1763"/>
              <a:gd name="T7" fmla="*/ 0 h 329"/>
              <a:gd name="T8" fmla="*/ 1512 w 1763"/>
              <a:gd name="T9" fmla="*/ 0 h 329"/>
              <a:gd name="T10" fmla="*/ 1763 w 1763"/>
              <a:gd name="T11" fmla="*/ 277 h 329"/>
              <a:gd name="T12" fmla="*/ 1763 w 1763"/>
              <a:gd name="T13" fmla="*/ 299 h 329"/>
              <a:gd name="T14" fmla="*/ 1757 w 1763"/>
              <a:gd name="T15" fmla="*/ 312 h 329"/>
              <a:gd name="T16" fmla="*/ 1692 w 1763"/>
              <a:gd name="T17" fmla="*/ 329 h 329"/>
              <a:gd name="T18" fmla="*/ 59 w 1763"/>
              <a:gd name="T19" fmla="*/ 329 h 329"/>
              <a:gd name="T20" fmla="*/ 23 w 1763"/>
              <a:gd name="T21" fmla="*/ 322 h 329"/>
              <a:gd name="T22" fmla="*/ 4 w 1763"/>
              <a:gd name="T23" fmla="*/ 312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63" h="329">
                <a:moveTo>
                  <a:pt x="4" y="312"/>
                </a:moveTo>
                <a:cubicBezTo>
                  <a:pt x="4" y="312"/>
                  <a:pt x="0" y="303"/>
                  <a:pt x="0" y="299"/>
                </a:cubicBezTo>
                <a:cubicBezTo>
                  <a:pt x="0" y="288"/>
                  <a:pt x="0" y="271"/>
                  <a:pt x="0" y="271"/>
                </a:cubicBezTo>
                <a:cubicBezTo>
                  <a:pt x="185" y="165"/>
                  <a:pt x="254" y="0"/>
                  <a:pt x="254" y="0"/>
                </a:cubicBezTo>
                <a:cubicBezTo>
                  <a:pt x="1512" y="0"/>
                  <a:pt x="1512" y="0"/>
                  <a:pt x="1512" y="0"/>
                </a:cubicBezTo>
                <a:cubicBezTo>
                  <a:pt x="1521" y="89"/>
                  <a:pt x="1763" y="277"/>
                  <a:pt x="1763" y="277"/>
                </a:cubicBezTo>
                <a:cubicBezTo>
                  <a:pt x="1763" y="277"/>
                  <a:pt x="1763" y="288"/>
                  <a:pt x="1763" y="299"/>
                </a:cubicBezTo>
                <a:cubicBezTo>
                  <a:pt x="1763" y="303"/>
                  <a:pt x="1757" y="312"/>
                  <a:pt x="1757" y="312"/>
                </a:cubicBezTo>
                <a:cubicBezTo>
                  <a:pt x="1751" y="328"/>
                  <a:pt x="1692" y="329"/>
                  <a:pt x="1692" y="329"/>
                </a:cubicBezTo>
                <a:cubicBezTo>
                  <a:pt x="59" y="329"/>
                  <a:pt x="59" y="329"/>
                  <a:pt x="59" y="329"/>
                </a:cubicBezTo>
                <a:cubicBezTo>
                  <a:pt x="59" y="329"/>
                  <a:pt x="30" y="325"/>
                  <a:pt x="23" y="322"/>
                </a:cubicBezTo>
                <a:cubicBezTo>
                  <a:pt x="16" y="320"/>
                  <a:pt x="4" y="312"/>
                  <a:pt x="4" y="312"/>
                </a:cubicBezTo>
                <a:close/>
              </a:path>
            </a:pathLst>
          </a:custGeom>
          <a:solidFill>
            <a:srgbClr val="C6DAE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3" name="Freeform 1102"/>
          <p:cNvSpPr/>
          <p:nvPr userDrawn="1"/>
        </p:nvSpPr>
        <p:spPr bwMode="auto">
          <a:xfrm>
            <a:off x="2309754" y="4837306"/>
            <a:ext cx="1992128" cy="371293"/>
          </a:xfrm>
          <a:custGeom>
            <a:avLst/>
            <a:gdLst>
              <a:gd name="T0" fmla="*/ 4 w 1763"/>
              <a:gd name="T1" fmla="*/ 312 h 329"/>
              <a:gd name="T2" fmla="*/ 0 w 1763"/>
              <a:gd name="T3" fmla="*/ 300 h 329"/>
              <a:gd name="T4" fmla="*/ 4 w 1763"/>
              <a:gd name="T5" fmla="*/ 281 h 329"/>
              <a:gd name="T6" fmla="*/ 254 w 1763"/>
              <a:gd name="T7" fmla="*/ 0 h 329"/>
              <a:gd name="T8" fmla="*/ 1512 w 1763"/>
              <a:gd name="T9" fmla="*/ 0 h 329"/>
              <a:gd name="T10" fmla="*/ 1757 w 1763"/>
              <a:gd name="T11" fmla="*/ 281 h 329"/>
              <a:gd name="T12" fmla="*/ 1763 w 1763"/>
              <a:gd name="T13" fmla="*/ 300 h 329"/>
              <a:gd name="T14" fmla="*/ 1757 w 1763"/>
              <a:gd name="T15" fmla="*/ 312 h 329"/>
              <a:gd name="T16" fmla="*/ 1692 w 1763"/>
              <a:gd name="T17" fmla="*/ 329 h 329"/>
              <a:gd name="T18" fmla="*/ 59 w 1763"/>
              <a:gd name="T19" fmla="*/ 329 h 329"/>
              <a:gd name="T20" fmla="*/ 23 w 1763"/>
              <a:gd name="T21" fmla="*/ 322 h 329"/>
              <a:gd name="T22" fmla="*/ 4 w 1763"/>
              <a:gd name="T23" fmla="*/ 312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63" h="329">
                <a:moveTo>
                  <a:pt x="4" y="312"/>
                </a:moveTo>
                <a:cubicBezTo>
                  <a:pt x="4" y="312"/>
                  <a:pt x="0" y="303"/>
                  <a:pt x="0" y="300"/>
                </a:cubicBezTo>
                <a:cubicBezTo>
                  <a:pt x="0" y="288"/>
                  <a:pt x="4" y="281"/>
                  <a:pt x="4" y="281"/>
                </a:cubicBezTo>
                <a:cubicBezTo>
                  <a:pt x="189" y="175"/>
                  <a:pt x="254" y="0"/>
                  <a:pt x="254" y="0"/>
                </a:cubicBezTo>
                <a:cubicBezTo>
                  <a:pt x="1512" y="0"/>
                  <a:pt x="1512" y="0"/>
                  <a:pt x="1512" y="0"/>
                </a:cubicBezTo>
                <a:cubicBezTo>
                  <a:pt x="1521" y="89"/>
                  <a:pt x="1757" y="281"/>
                  <a:pt x="1757" y="281"/>
                </a:cubicBezTo>
                <a:cubicBezTo>
                  <a:pt x="1757" y="281"/>
                  <a:pt x="1763" y="288"/>
                  <a:pt x="1763" y="300"/>
                </a:cubicBezTo>
                <a:cubicBezTo>
                  <a:pt x="1763" y="303"/>
                  <a:pt x="1757" y="312"/>
                  <a:pt x="1757" y="312"/>
                </a:cubicBezTo>
                <a:cubicBezTo>
                  <a:pt x="1751" y="328"/>
                  <a:pt x="1692" y="329"/>
                  <a:pt x="1692" y="329"/>
                </a:cubicBezTo>
                <a:cubicBezTo>
                  <a:pt x="59" y="329"/>
                  <a:pt x="59" y="329"/>
                  <a:pt x="59" y="329"/>
                </a:cubicBezTo>
                <a:cubicBezTo>
                  <a:pt x="59" y="329"/>
                  <a:pt x="30" y="325"/>
                  <a:pt x="23" y="322"/>
                </a:cubicBezTo>
                <a:cubicBezTo>
                  <a:pt x="16" y="320"/>
                  <a:pt x="4" y="312"/>
                  <a:pt x="4" y="312"/>
                </a:cubicBezTo>
                <a:close/>
              </a:path>
            </a:pathLst>
          </a:custGeom>
          <a:gradFill>
            <a:gsLst>
              <a:gs pos="0">
                <a:schemeClr val="bg1">
                  <a:lumMod val="85000"/>
                </a:schemeClr>
              </a:gs>
              <a:gs pos="100000">
                <a:schemeClr val="bg1"/>
              </a:gs>
            </a:gsLst>
            <a:lin ang="5400000" scaled="0"/>
          </a:gradFill>
          <a:ln>
            <a:noFill/>
          </a:ln>
        </p:spPr>
        <p:txBody>
          <a:bodyPr vert="horz" wrap="square" lIns="91440" tIns="45720" rIns="91440" bIns="45720" numCol="1" anchor="t" anchorCtr="0" compatLnSpc="1"/>
          <a:lstStyle/>
          <a:p>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6489D9C7-5DC6-4263-87FF-7C99F6FB63C3}" type="datetime1">
              <a:rPr lang="zh-CN" altLang="en-US" smtClean="0"/>
            </a:fld>
            <a:endParaRPr lang="zh-CN" altLang="en-US"/>
          </a:p>
        </p:txBody>
      </p:sp>
      <p:sp>
        <p:nvSpPr>
          <p:cNvPr id="4" name="页脚占位符 3"/>
          <p:cNvSpPr>
            <a:spLocks noGrp="1"/>
          </p:cNvSpPr>
          <p:nvPr>
            <p:ph type="ftr" sz="quarter" idx="11"/>
          </p:nvPr>
        </p:nvSpPr>
        <p:spPr/>
        <p:txBody>
          <a:bodyPr/>
          <a:lstStyle/>
          <a:p>
            <a:r>
              <a:rPr lang="en-US" altLang="zh-CN"/>
              <a:t>www.islide.cc</a:t>
            </a:r>
            <a:endParaRPr lang="zh-CN" altLang="en-US" dirty="0"/>
          </a:p>
        </p:txBody>
      </p:sp>
      <p:sp>
        <p:nvSpPr>
          <p:cNvPr id="5" name="灯片编号占位符 4"/>
          <p:cNvSpPr>
            <a:spLocks noGrp="1"/>
          </p:cNvSpPr>
          <p:nvPr>
            <p:ph type="sldNum" sz="quarter" idx="12"/>
          </p:nvPr>
        </p:nvSpPr>
        <p:spPr/>
        <p:txBody>
          <a:bodyPr/>
          <a:lstStyle/>
          <a:p>
            <a:fld id="{5DD3DB80-B894-403A-B48E-6FDC1A72010E}" type="slidenum">
              <a:rPr lang="zh-CN" altLang="en-US" smtClean="0"/>
            </a:fld>
            <a:endParaRPr lang="zh-CN" altLang="en-US"/>
          </a:p>
        </p:txBody>
      </p:sp>
      <p:sp>
        <p:nvSpPr>
          <p:cNvPr id="6" name="标题 5"/>
          <p:cNvSpPr>
            <a:spLocks noGrp="1"/>
          </p:cNvSpPr>
          <p:nvPr>
            <p:ph type="title"/>
          </p:nvPr>
        </p:nvSpPr>
        <p:spPr/>
        <p:txBody>
          <a:bodyPr/>
          <a:lstStyle>
            <a:lvl1pPr>
              <a:defRPr/>
            </a:lvl1pPr>
          </a:lstStyle>
          <a:p>
            <a:r>
              <a:rPr lang="en-US" altLang="zh-CN" dirty="0"/>
              <a:t>Click to edit Master title style</a:t>
            </a:r>
            <a:endParaRPr lang="zh-CN" altLang="en-US" dirty="0"/>
          </a:p>
        </p:txBody>
      </p:sp>
      <p:sp>
        <p:nvSpPr>
          <p:cNvPr id="8" name="内容占位符 7"/>
          <p:cNvSpPr>
            <a:spLocks noGrp="1"/>
          </p:cNvSpPr>
          <p:nvPr>
            <p:ph sz="quarter" idx="13"/>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dirty="0"/>
              <a:t>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dirty="0"/>
              <a:t>Click to edit Master title style</a:t>
            </a:r>
            <a:endParaRPr lang="en-US" dirty="0"/>
          </a:p>
        </p:txBody>
      </p:sp>
      <p:sp>
        <p:nvSpPr>
          <p:cNvPr id="3" name="Date Placeholder 2"/>
          <p:cNvSpPr>
            <a:spLocks noGrp="1"/>
          </p:cNvSpPr>
          <p:nvPr>
            <p:ph type="dt" sz="half" idx="10"/>
          </p:nvPr>
        </p:nvSpPr>
        <p:spPr/>
        <p:txBody>
          <a:bodyPr/>
          <a:lstStyle/>
          <a:p>
            <a:fld id="{6489D9C7-5DC6-4263-87FF-7C99F6FB63C3}" type="datetime1">
              <a:rPr lang="zh-CN" altLang="en-US" smtClean="0"/>
            </a:fld>
            <a:endParaRPr lang="zh-CN" altLang="en-US"/>
          </a:p>
        </p:txBody>
      </p:sp>
      <p:sp>
        <p:nvSpPr>
          <p:cNvPr id="4" name="Footer Placeholder 3"/>
          <p:cNvSpPr>
            <a:spLocks noGrp="1"/>
          </p:cNvSpPr>
          <p:nvPr>
            <p:ph type="ftr" sz="quarter" idx="11"/>
          </p:nvPr>
        </p:nvSpPr>
        <p:spPr/>
        <p:txBody>
          <a:bodyPr/>
          <a:lstStyle/>
          <a:p>
            <a:r>
              <a:rPr lang="en-US" altLang="zh-CN"/>
              <a:t>www.islide.cc</a:t>
            </a:r>
            <a:endParaRPr lang="zh-CN" altLang="en-US" dirty="0"/>
          </a:p>
        </p:txBody>
      </p:sp>
      <p:sp>
        <p:nvSpPr>
          <p:cNvPr id="5" name="Slide Number Placeholder 4"/>
          <p:cNvSpPr>
            <a:spLocks noGrp="1"/>
          </p:cNvSpPr>
          <p:nvPr>
            <p:ph type="sldNum" sz="quarter" idx="12"/>
          </p:nvPr>
        </p:nvSpPr>
        <p:spPr/>
        <p:txBody>
          <a:bodyPr/>
          <a:lstStyle/>
          <a:p>
            <a:fld id="{5DD3DB80-B894-403A-B48E-6FDC1A72010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535" name="Rectangle 604"/>
          <p:cNvSpPr>
            <a:spLocks noChangeArrowheads="1"/>
          </p:cNvSpPr>
          <p:nvPr userDrawn="1"/>
        </p:nvSpPr>
        <p:spPr bwMode="auto">
          <a:xfrm flipH="1">
            <a:off x="71437" y="73025"/>
            <a:ext cx="12045950" cy="677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7" name="Rectangle 606"/>
          <p:cNvSpPr>
            <a:spLocks noChangeArrowheads="1"/>
          </p:cNvSpPr>
          <p:nvPr userDrawn="1"/>
        </p:nvSpPr>
        <p:spPr bwMode="auto">
          <a:xfrm flipH="1">
            <a:off x="71437" y="5462587"/>
            <a:ext cx="12045950" cy="138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9" name="AutoShape 999"/>
          <p:cNvSpPr>
            <a:spLocks noChangeAspect="1" noChangeArrowheads="1" noTextEdit="1"/>
          </p:cNvSpPr>
          <p:nvPr userDrawn="1"/>
        </p:nvSpPr>
        <p:spPr bwMode="auto">
          <a:xfrm flipH="1">
            <a:off x="428625" y="739775"/>
            <a:ext cx="5370512" cy="226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grpSp>
        <p:nvGrpSpPr>
          <p:cNvPr id="947" name="组合 946"/>
          <p:cNvGrpSpPr/>
          <p:nvPr userDrawn="1"/>
        </p:nvGrpSpPr>
        <p:grpSpPr>
          <a:xfrm flipH="1">
            <a:off x="1588" y="-226"/>
            <a:ext cx="12188824" cy="6172427"/>
            <a:chOff x="1588" y="-226"/>
            <a:chExt cx="12188824" cy="6172427"/>
          </a:xfrm>
        </p:grpSpPr>
        <p:sp>
          <p:nvSpPr>
            <p:cNvPr id="948" name="Freeform 1091"/>
            <p:cNvSpPr/>
            <p:nvPr userDrawn="1"/>
          </p:nvSpPr>
          <p:spPr bwMode="auto">
            <a:xfrm>
              <a:off x="1588" y="4763"/>
              <a:ext cx="12188824" cy="6167438"/>
            </a:xfrm>
            <a:custGeom>
              <a:avLst/>
              <a:gdLst>
                <a:gd name="T0" fmla="*/ 0 w 7680"/>
                <a:gd name="T1" fmla="*/ 2329 h 4095"/>
                <a:gd name="T2" fmla="*/ 719 w 7680"/>
                <a:gd name="T3" fmla="*/ 3395 h 4095"/>
                <a:gd name="T4" fmla="*/ 2405 w 7680"/>
                <a:gd name="T5" fmla="*/ 3722 h 4095"/>
                <a:gd name="T6" fmla="*/ 7680 w 7680"/>
                <a:gd name="T7" fmla="*/ 160 h 4095"/>
                <a:gd name="T8" fmla="*/ 7680 w 7680"/>
                <a:gd name="T9" fmla="*/ 0 h 4095"/>
                <a:gd name="T10" fmla="*/ 0 w 7680"/>
                <a:gd name="T11" fmla="*/ 0 h 4095"/>
                <a:gd name="T12" fmla="*/ 0 w 7680"/>
                <a:gd name="T13" fmla="*/ 2329 h 4095"/>
              </a:gdLst>
              <a:ahLst/>
              <a:cxnLst>
                <a:cxn ang="0">
                  <a:pos x="T0" y="T1"/>
                </a:cxn>
                <a:cxn ang="0">
                  <a:pos x="T2" y="T3"/>
                </a:cxn>
                <a:cxn ang="0">
                  <a:pos x="T4" y="T5"/>
                </a:cxn>
                <a:cxn ang="0">
                  <a:pos x="T6" y="T7"/>
                </a:cxn>
                <a:cxn ang="0">
                  <a:pos x="T8" y="T9"/>
                </a:cxn>
                <a:cxn ang="0">
                  <a:pos x="T10" y="T11"/>
                </a:cxn>
                <a:cxn ang="0">
                  <a:pos x="T12" y="T13"/>
                </a:cxn>
              </a:cxnLst>
              <a:rect l="0" t="0" r="r" b="b"/>
              <a:pathLst>
                <a:path w="7680" h="4095">
                  <a:moveTo>
                    <a:pt x="0" y="2329"/>
                  </a:moveTo>
                  <a:cubicBezTo>
                    <a:pt x="719" y="3395"/>
                    <a:pt x="719" y="3395"/>
                    <a:pt x="719" y="3395"/>
                  </a:cubicBezTo>
                  <a:cubicBezTo>
                    <a:pt x="1093" y="3948"/>
                    <a:pt x="1851" y="4095"/>
                    <a:pt x="2405" y="3722"/>
                  </a:cubicBezTo>
                  <a:cubicBezTo>
                    <a:pt x="7680" y="160"/>
                    <a:pt x="7680" y="160"/>
                    <a:pt x="7680" y="160"/>
                  </a:cubicBezTo>
                  <a:cubicBezTo>
                    <a:pt x="7680" y="0"/>
                    <a:pt x="7680" y="0"/>
                    <a:pt x="7680" y="0"/>
                  </a:cubicBezTo>
                  <a:cubicBezTo>
                    <a:pt x="0" y="0"/>
                    <a:pt x="0" y="0"/>
                    <a:pt x="0" y="0"/>
                  </a:cubicBezTo>
                  <a:cubicBezTo>
                    <a:pt x="0" y="2329"/>
                    <a:pt x="0" y="2329"/>
                    <a:pt x="0" y="2329"/>
                  </a:cubicBezTo>
                </a:path>
              </a:pathLst>
            </a:custGeom>
            <a:gradFill>
              <a:gsLst>
                <a:gs pos="0">
                  <a:schemeClr val="accent2"/>
                </a:gs>
                <a:gs pos="100000">
                  <a:schemeClr val="accent3"/>
                </a:gs>
              </a:gsLst>
              <a:lin ang="0" scaled="0"/>
            </a:gradFill>
            <a:ln>
              <a:noFill/>
            </a:ln>
          </p:spPr>
          <p:txBody>
            <a:bodyPr vert="horz" wrap="square" lIns="91440" tIns="45720" rIns="91440" bIns="45720" numCol="1" anchor="t" anchorCtr="0" compatLnSpc="1"/>
            <a:lstStyle/>
            <a:p>
              <a:endParaRPr lang="zh-CN" altLang="en-US"/>
            </a:p>
          </p:txBody>
        </p:sp>
        <p:sp>
          <p:nvSpPr>
            <p:cNvPr id="949" name="Freeform 1095"/>
            <p:cNvSpPr/>
            <p:nvPr userDrawn="1"/>
          </p:nvSpPr>
          <p:spPr bwMode="auto">
            <a:xfrm>
              <a:off x="7359650" y="4762"/>
              <a:ext cx="3680826" cy="2352675"/>
            </a:xfrm>
            <a:custGeom>
              <a:avLst/>
              <a:gdLst>
                <a:gd name="T0" fmla="*/ 1692 w 2073"/>
                <a:gd name="T1" fmla="*/ 0 h 1325"/>
                <a:gd name="T2" fmla="*/ 0 w 2073"/>
                <a:gd name="T3" fmla="*/ 0 h 1325"/>
                <a:gd name="T4" fmla="*/ 920 w 2073"/>
                <a:gd name="T5" fmla="*/ 1325 h 1325"/>
                <a:gd name="T6" fmla="*/ 1265 w 2073"/>
                <a:gd name="T7" fmla="*/ 1093 h 1325"/>
                <a:gd name="T8" fmla="*/ 2073 w 2073"/>
                <a:gd name="T9" fmla="*/ 547 h 1325"/>
                <a:gd name="T10" fmla="*/ 1692 w 2073"/>
                <a:gd name="T11" fmla="*/ 0 h 1325"/>
              </a:gdLst>
              <a:ahLst/>
              <a:cxnLst>
                <a:cxn ang="0">
                  <a:pos x="T0" y="T1"/>
                </a:cxn>
                <a:cxn ang="0">
                  <a:pos x="T2" y="T3"/>
                </a:cxn>
                <a:cxn ang="0">
                  <a:pos x="T4" y="T5"/>
                </a:cxn>
                <a:cxn ang="0">
                  <a:pos x="T6" y="T7"/>
                </a:cxn>
                <a:cxn ang="0">
                  <a:pos x="T8" y="T9"/>
                </a:cxn>
                <a:cxn ang="0">
                  <a:pos x="T10" y="T11"/>
                </a:cxn>
              </a:cxnLst>
              <a:rect l="0" t="0" r="r" b="b"/>
              <a:pathLst>
                <a:path w="2073" h="1325">
                  <a:moveTo>
                    <a:pt x="1692" y="0"/>
                  </a:moveTo>
                  <a:lnTo>
                    <a:pt x="0" y="0"/>
                  </a:lnTo>
                  <a:lnTo>
                    <a:pt x="920" y="1325"/>
                  </a:lnTo>
                  <a:lnTo>
                    <a:pt x="1265" y="1093"/>
                  </a:lnTo>
                  <a:lnTo>
                    <a:pt x="2073" y="547"/>
                  </a:lnTo>
                  <a:lnTo>
                    <a:pt x="1692" y="0"/>
                  </a:lnTo>
                  <a:close/>
                </a:path>
              </a:pathLst>
            </a:custGeom>
            <a:gradFill>
              <a:gsLst>
                <a:gs pos="100000">
                  <a:schemeClr val="accent1"/>
                </a:gs>
                <a:gs pos="0">
                  <a:schemeClr val="accent2">
                    <a:alpha val="36000"/>
                  </a:schemeClr>
                </a:gs>
              </a:gsLst>
              <a:lin ang="0" scaled="0"/>
            </a:gradFill>
            <a:ln>
              <a:noFill/>
            </a:ln>
          </p:spPr>
          <p:txBody>
            <a:bodyPr vert="horz" wrap="square" lIns="91440" tIns="45720" rIns="91440" bIns="45720" numCol="1" anchor="t" anchorCtr="0" compatLnSpc="1"/>
            <a:lstStyle/>
            <a:p>
              <a:endParaRPr lang="zh-CN" altLang="en-US"/>
            </a:p>
          </p:txBody>
        </p:sp>
        <p:sp>
          <p:nvSpPr>
            <p:cNvPr id="950" name="Freeform 1096"/>
            <p:cNvSpPr/>
            <p:nvPr userDrawn="1"/>
          </p:nvSpPr>
          <p:spPr bwMode="auto">
            <a:xfrm>
              <a:off x="7359650" y="4763"/>
              <a:ext cx="3290888" cy="2103438"/>
            </a:xfrm>
            <a:custGeom>
              <a:avLst/>
              <a:gdLst>
                <a:gd name="T0" fmla="*/ 1692 w 2073"/>
                <a:gd name="T1" fmla="*/ 0 h 1325"/>
                <a:gd name="T2" fmla="*/ 0 w 2073"/>
                <a:gd name="T3" fmla="*/ 0 h 1325"/>
                <a:gd name="T4" fmla="*/ 920 w 2073"/>
                <a:gd name="T5" fmla="*/ 1325 h 1325"/>
                <a:gd name="T6" fmla="*/ 1265 w 2073"/>
                <a:gd name="T7" fmla="*/ 1093 h 1325"/>
                <a:gd name="T8" fmla="*/ 2073 w 2073"/>
                <a:gd name="T9" fmla="*/ 547 h 1325"/>
                <a:gd name="T10" fmla="*/ 1692 w 2073"/>
                <a:gd name="T11" fmla="*/ 0 h 1325"/>
              </a:gdLst>
              <a:ahLst/>
              <a:cxnLst>
                <a:cxn ang="0">
                  <a:pos x="T0" y="T1"/>
                </a:cxn>
                <a:cxn ang="0">
                  <a:pos x="T2" y="T3"/>
                </a:cxn>
                <a:cxn ang="0">
                  <a:pos x="T4" y="T5"/>
                </a:cxn>
                <a:cxn ang="0">
                  <a:pos x="T6" y="T7"/>
                </a:cxn>
                <a:cxn ang="0">
                  <a:pos x="T8" y="T9"/>
                </a:cxn>
                <a:cxn ang="0">
                  <a:pos x="T10" y="T11"/>
                </a:cxn>
              </a:cxnLst>
              <a:rect l="0" t="0" r="r" b="b"/>
              <a:pathLst>
                <a:path w="2073" h="1325">
                  <a:moveTo>
                    <a:pt x="1692" y="0"/>
                  </a:moveTo>
                  <a:lnTo>
                    <a:pt x="0" y="0"/>
                  </a:lnTo>
                  <a:lnTo>
                    <a:pt x="920" y="1325"/>
                  </a:lnTo>
                  <a:lnTo>
                    <a:pt x="1265" y="1093"/>
                  </a:lnTo>
                  <a:lnTo>
                    <a:pt x="2073" y="547"/>
                  </a:lnTo>
                  <a:lnTo>
                    <a:pt x="169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1" name="Freeform 1097"/>
            <p:cNvSpPr/>
            <p:nvPr userDrawn="1"/>
          </p:nvSpPr>
          <p:spPr bwMode="auto">
            <a:xfrm>
              <a:off x="5759450" y="1192213"/>
              <a:ext cx="1695450" cy="1165225"/>
            </a:xfrm>
            <a:custGeom>
              <a:avLst/>
              <a:gdLst>
                <a:gd name="T0" fmla="*/ 795 w 1125"/>
                <a:gd name="T1" fmla="*/ 0 h 774"/>
                <a:gd name="T2" fmla="*/ 371 w 1125"/>
                <a:gd name="T3" fmla="*/ 0 h 774"/>
                <a:gd name="T4" fmla="*/ 133 w 1125"/>
                <a:gd name="T5" fmla="*/ 455 h 774"/>
                <a:gd name="T6" fmla="*/ 269 w 1125"/>
                <a:gd name="T7" fmla="*/ 649 h 774"/>
                <a:gd name="T8" fmla="*/ 507 w 1125"/>
                <a:gd name="T9" fmla="*/ 774 h 774"/>
                <a:gd name="T10" fmla="*/ 669 w 1125"/>
                <a:gd name="T11" fmla="*/ 724 h 774"/>
                <a:gd name="T12" fmla="*/ 936 w 1125"/>
                <a:gd name="T13" fmla="*/ 543 h 774"/>
                <a:gd name="T14" fmla="*/ 957 w 1125"/>
                <a:gd name="T15" fmla="*/ 530 h 774"/>
                <a:gd name="T16" fmla="*/ 1033 w 1125"/>
                <a:gd name="T17" fmla="*/ 124 h 774"/>
                <a:gd name="T18" fmla="*/ 795 w 1125"/>
                <a:gd name="T19" fmla="*/ 0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5" h="774">
                  <a:moveTo>
                    <a:pt x="795" y="0"/>
                  </a:moveTo>
                  <a:cubicBezTo>
                    <a:pt x="371" y="0"/>
                    <a:pt x="371" y="0"/>
                    <a:pt x="371" y="0"/>
                  </a:cubicBezTo>
                  <a:cubicBezTo>
                    <a:pt x="138" y="0"/>
                    <a:pt x="0" y="263"/>
                    <a:pt x="133" y="455"/>
                  </a:cubicBezTo>
                  <a:cubicBezTo>
                    <a:pt x="269" y="649"/>
                    <a:pt x="269" y="649"/>
                    <a:pt x="269" y="649"/>
                  </a:cubicBezTo>
                  <a:cubicBezTo>
                    <a:pt x="325" y="730"/>
                    <a:pt x="415" y="774"/>
                    <a:pt x="507" y="774"/>
                  </a:cubicBezTo>
                  <a:cubicBezTo>
                    <a:pt x="563" y="774"/>
                    <a:pt x="619" y="758"/>
                    <a:pt x="669" y="724"/>
                  </a:cubicBezTo>
                  <a:cubicBezTo>
                    <a:pt x="936" y="543"/>
                    <a:pt x="936" y="543"/>
                    <a:pt x="936" y="543"/>
                  </a:cubicBezTo>
                  <a:cubicBezTo>
                    <a:pt x="957" y="530"/>
                    <a:pt x="957" y="530"/>
                    <a:pt x="957" y="530"/>
                  </a:cubicBezTo>
                  <a:cubicBezTo>
                    <a:pt x="1091" y="439"/>
                    <a:pt x="1125" y="257"/>
                    <a:pt x="1033" y="124"/>
                  </a:cubicBezTo>
                  <a:cubicBezTo>
                    <a:pt x="979" y="46"/>
                    <a:pt x="890" y="0"/>
                    <a:pt x="795" y="0"/>
                  </a:cubicBezTo>
                </a:path>
              </a:pathLst>
            </a:custGeom>
            <a:gradFill>
              <a:gsLst>
                <a:gs pos="100000">
                  <a:schemeClr val="accent1">
                    <a:alpha val="46000"/>
                  </a:schemeClr>
                </a:gs>
                <a:gs pos="0">
                  <a:schemeClr val="accent3"/>
                </a:gs>
              </a:gsLst>
              <a:lin ang="0" scaled="0"/>
            </a:gradFill>
            <a:ln>
              <a:noFill/>
            </a:ln>
          </p:spPr>
          <p:txBody>
            <a:bodyPr vert="horz" wrap="square" lIns="91440" tIns="45720" rIns="91440" bIns="45720" numCol="1" anchor="t" anchorCtr="0" compatLnSpc="1"/>
            <a:lstStyle/>
            <a:p>
              <a:endParaRPr lang="zh-CN" altLang="en-US"/>
            </a:p>
          </p:txBody>
        </p:sp>
        <p:grpSp>
          <p:nvGrpSpPr>
            <p:cNvPr id="952" name="组合 951"/>
            <p:cNvGrpSpPr/>
            <p:nvPr userDrawn="1"/>
          </p:nvGrpSpPr>
          <p:grpSpPr>
            <a:xfrm>
              <a:off x="6566940" y="1537493"/>
              <a:ext cx="4953548" cy="3783013"/>
              <a:chOff x="6566940" y="1537493"/>
              <a:chExt cx="4953548" cy="3783013"/>
            </a:xfrm>
          </p:grpSpPr>
          <p:sp>
            <p:nvSpPr>
              <p:cNvPr id="955" name="Freeform 1100"/>
              <p:cNvSpPr/>
              <p:nvPr userDrawn="1"/>
            </p:nvSpPr>
            <p:spPr bwMode="auto">
              <a:xfrm>
                <a:off x="6566940" y="1537493"/>
                <a:ext cx="4953548" cy="3318139"/>
              </a:xfrm>
              <a:custGeom>
                <a:avLst/>
                <a:gdLst>
                  <a:gd name="T0" fmla="*/ 3680 w 3747"/>
                  <a:gd name="T1" fmla="*/ 2513 h 2513"/>
                  <a:gd name="T2" fmla="*/ 67 w 3747"/>
                  <a:gd name="T3" fmla="*/ 2513 h 2513"/>
                  <a:gd name="T4" fmla="*/ 0 w 3747"/>
                  <a:gd name="T5" fmla="*/ 2446 h 2513"/>
                  <a:gd name="T6" fmla="*/ 0 w 3747"/>
                  <a:gd name="T7" fmla="*/ 67 h 2513"/>
                  <a:gd name="T8" fmla="*/ 67 w 3747"/>
                  <a:gd name="T9" fmla="*/ 0 h 2513"/>
                  <a:gd name="T10" fmla="*/ 3680 w 3747"/>
                  <a:gd name="T11" fmla="*/ 0 h 2513"/>
                  <a:gd name="T12" fmla="*/ 3747 w 3747"/>
                  <a:gd name="T13" fmla="*/ 67 h 2513"/>
                  <a:gd name="T14" fmla="*/ 3747 w 3747"/>
                  <a:gd name="T15" fmla="*/ 2446 h 2513"/>
                  <a:gd name="T16" fmla="*/ 3680 w 3747"/>
                  <a:gd name="T17" fmla="*/ 2513 h 2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47" h="2513">
                    <a:moveTo>
                      <a:pt x="3680" y="2513"/>
                    </a:moveTo>
                    <a:cubicBezTo>
                      <a:pt x="67" y="2513"/>
                      <a:pt x="67" y="2513"/>
                      <a:pt x="67" y="2513"/>
                    </a:cubicBezTo>
                    <a:cubicBezTo>
                      <a:pt x="30" y="2513"/>
                      <a:pt x="0" y="2483"/>
                      <a:pt x="0" y="2446"/>
                    </a:cubicBezTo>
                    <a:cubicBezTo>
                      <a:pt x="0" y="67"/>
                      <a:pt x="0" y="67"/>
                      <a:pt x="0" y="67"/>
                    </a:cubicBezTo>
                    <a:cubicBezTo>
                      <a:pt x="0" y="30"/>
                      <a:pt x="30" y="0"/>
                      <a:pt x="67" y="0"/>
                    </a:cubicBezTo>
                    <a:cubicBezTo>
                      <a:pt x="3680" y="0"/>
                      <a:pt x="3680" y="0"/>
                      <a:pt x="3680" y="0"/>
                    </a:cubicBezTo>
                    <a:cubicBezTo>
                      <a:pt x="3717" y="0"/>
                      <a:pt x="3747" y="30"/>
                      <a:pt x="3747" y="67"/>
                    </a:cubicBezTo>
                    <a:cubicBezTo>
                      <a:pt x="3747" y="2446"/>
                      <a:pt x="3747" y="2446"/>
                      <a:pt x="3747" y="2446"/>
                    </a:cubicBezTo>
                    <a:cubicBezTo>
                      <a:pt x="3747" y="2483"/>
                      <a:pt x="3717" y="2513"/>
                      <a:pt x="3680" y="2513"/>
                    </a:cubicBezTo>
                    <a:close/>
                  </a:path>
                </a:pathLst>
              </a:custGeom>
              <a:solidFill>
                <a:srgbClr val="FBFDFE"/>
              </a:solidFill>
              <a:ln>
                <a:noFill/>
              </a:ln>
              <a:effectLst>
                <a:outerShdw blurRad="469900" dist="38100" dir="8100000" algn="tr" rotWithShape="0">
                  <a:schemeClr val="accent3">
                    <a:alpha val="15000"/>
                  </a:scheme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6" name="Freeform 1101"/>
              <p:cNvSpPr/>
              <p:nvPr userDrawn="1"/>
            </p:nvSpPr>
            <p:spPr bwMode="auto">
              <a:xfrm>
                <a:off x="7836295" y="4886253"/>
                <a:ext cx="2329935" cy="434253"/>
              </a:xfrm>
              <a:custGeom>
                <a:avLst/>
                <a:gdLst>
                  <a:gd name="T0" fmla="*/ 4 w 1763"/>
                  <a:gd name="T1" fmla="*/ 312 h 329"/>
                  <a:gd name="T2" fmla="*/ 0 w 1763"/>
                  <a:gd name="T3" fmla="*/ 299 h 329"/>
                  <a:gd name="T4" fmla="*/ 0 w 1763"/>
                  <a:gd name="T5" fmla="*/ 271 h 329"/>
                  <a:gd name="T6" fmla="*/ 254 w 1763"/>
                  <a:gd name="T7" fmla="*/ 0 h 329"/>
                  <a:gd name="T8" fmla="*/ 1512 w 1763"/>
                  <a:gd name="T9" fmla="*/ 0 h 329"/>
                  <a:gd name="T10" fmla="*/ 1763 w 1763"/>
                  <a:gd name="T11" fmla="*/ 277 h 329"/>
                  <a:gd name="T12" fmla="*/ 1763 w 1763"/>
                  <a:gd name="T13" fmla="*/ 299 h 329"/>
                  <a:gd name="T14" fmla="*/ 1757 w 1763"/>
                  <a:gd name="T15" fmla="*/ 312 h 329"/>
                  <a:gd name="T16" fmla="*/ 1692 w 1763"/>
                  <a:gd name="T17" fmla="*/ 329 h 329"/>
                  <a:gd name="T18" fmla="*/ 59 w 1763"/>
                  <a:gd name="T19" fmla="*/ 329 h 329"/>
                  <a:gd name="T20" fmla="*/ 23 w 1763"/>
                  <a:gd name="T21" fmla="*/ 322 h 329"/>
                  <a:gd name="T22" fmla="*/ 4 w 1763"/>
                  <a:gd name="T23" fmla="*/ 312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63" h="329">
                    <a:moveTo>
                      <a:pt x="4" y="312"/>
                    </a:moveTo>
                    <a:cubicBezTo>
                      <a:pt x="4" y="312"/>
                      <a:pt x="0" y="303"/>
                      <a:pt x="0" y="299"/>
                    </a:cubicBezTo>
                    <a:cubicBezTo>
                      <a:pt x="0" y="288"/>
                      <a:pt x="0" y="271"/>
                      <a:pt x="0" y="271"/>
                    </a:cubicBezTo>
                    <a:cubicBezTo>
                      <a:pt x="185" y="165"/>
                      <a:pt x="254" y="0"/>
                      <a:pt x="254" y="0"/>
                    </a:cubicBezTo>
                    <a:cubicBezTo>
                      <a:pt x="1512" y="0"/>
                      <a:pt x="1512" y="0"/>
                      <a:pt x="1512" y="0"/>
                    </a:cubicBezTo>
                    <a:cubicBezTo>
                      <a:pt x="1521" y="89"/>
                      <a:pt x="1763" y="277"/>
                      <a:pt x="1763" y="277"/>
                    </a:cubicBezTo>
                    <a:cubicBezTo>
                      <a:pt x="1763" y="277"/>
                      <a:pt x="1763" y="288"/>
                      <a:pt x="1763" y="299"/>
                    </a:cubicBezTo>
                    <a:cubicBezTo>
                      <a:pt x="1763" y="303"/>
                      <a:pt x="1757" y="312"/>
                      <a:pt x="1757" y="312"/>
                    </a:cubicBezTo>
                    <a:cubicBezTo>
                      <a:pt x="1751" y="328"/>
                      <a:pt x="1692" y="329"/>
                      <a:pt x="1692" y="329"/>
                    </a:cubicBezTo>
                    <a:cubicBezTo>
                      <a:pt x="59" y="329"/>
                      <a:pt x="59" y="329"/>
                      <a:pt x="59" y="329"/>
                    </a:cubicBezTo>
                    <a:cubicBezTo>
                      <a:pt x="59" y="329"/>
                      <a:pt x="30" y="325"/>
                      <a:pt x="23" y="322"/>
                    </a:cubicBezTo>
                    <a:cubicBezTo>
                      <a:pt x="16" y="320"/>
                      <a:pt x="4" y="312"/>
                      <a:pt x="4" y="312"/>
                    </a:cubicBezTo>
                    <a:close/>
                  </a:path>
                </a:pathLst>
              </a:custGeom>
              <a:solidFill>
                <a:srgbClr val="C6DAE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7" name="Freeform 1102"/>
              <p:cNvSpPr/>
              <p:nvPr userDrawn="1"/>
            </p:nvSpPr>
            <p:spPr bwMode="auto">
              <a:xfrm>
                <a:off x="7836295" y="4855632"/>
                <a:ext cx="2329935" cy="434253"/>
              </a:xfrm>
              <a:custGeom>
                <a:avLst/>
                <a:gdLst>
                  <a:gd name="T0" fmla="*/ 4 w 1763"/>
                  <a:gd name="T1" fmla="*/ 312 h 329"/>
                  <a:gd name="T2" fmla="*/ 0 w 1763"/>
                  <a:gd name="T3" fmla="*/ 300 h 329"/>
                  <a:gd name="T4" fmla="*/ 4 w 1763"/>
                  <a:gd name="T5" fmla="*/ 281 h 329"/>
                  <a:gd name="T6" fmla="*/ 254 w 1763"/>
                  <a:gd name="T7" fmla="*/ 0 h 329"/>
                  <a:gd name="T8" fmla="*/ 1512 w 1763"/>
                  <a:gd name="T9" fmla="*/ 0 h 329"/>
                  <a:gd name="T10" fmla="*/ 1757 w 1763"/>
                  <a:gd name="T11" fmla="*/ 281 h 329"/>
                  <a:gd name="T12" fmla="*/ 1763 w 1763"/>
                  <a:gd name="T13" fmla="*/ 300 h 329"/>
                  <a:gd name="T14" fmla="*/ 1757 w 1763"/>
                  <a:gd name="T15" fmla="*/ 312 h 329"/>
                  <a:gd name="T16" fmla="*/ 1692 w 1763"/>
                  <a:gd name="T17" fmla="*/ 329 h 329"/>
                  <a:gd name="T18" fmla="*/ 59 w 1763"/>
                  <a:gd name="T19" fmla="*/ 329 h 329"/>
                  <a:gd name="T20" fmla="*/ 23 w 1763"/>
                  <a:gd name="T21" fmla="*/ 322 h 329"/>
                  <a:gd name="T22" fmla="*/ 4 w 1763"/>
                  <a:gd name="T23" fmla="*/ 312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63" h="329">
                    <a:moveTo>
                      <a:pt x="4" y="312"/>
                    </a:moveTo>
                    <a:cubicBezTo>
                      <a:pt x="4" y="312"/>
                      <a:pt x="0" y="303"/>
                      <a:pt x="0" y="300"/>
                    </a:cubicBezTo>
                    <a:cubicBezTo>
                      <a:pt x="0" y="288"/>
                      <a:pt x="4" y="281"/>
                      <a:pt x="4" y="281"/>
                    </a:cubicBezTo>
                    <a:cubicBezTo>
                      <a:pt x="189" y="175"/>
                      <a:pt x="254" y="0"/>
                      <a:pt x="254" y="0"/>
                    </a:cubicBezTo>
                    <a:cubicBezTo>
                      <a:pt x="1512" y="0"/>
                      <a:pt x="1512" y="0"/>
                      <a:pt x="1512" y="0"/>
                    </a:cubicBezTo>
                    <a:cubicBezTo>
                      <a:pt x="1521" y="89"/>
                      <a:pt x="1757" y="281"/>
                      <a:pt x="1757" y="281"/>
                    </a:cubicBezTo>
                    <a:cubicBezTo>
                      <a:pt x="1757" y="281"/>
                      <a:pt x="1763" y="288"/>
                      <a:pt x="1763" y="300"/>
                    </a:cubicBezTo>
                    <a:cubicBezTo>
                      <a:pt x="1763" y="303"/>
                      <a:pt x="1757" y="312"/>
                      <a:pt x="1757" y="312"/>
                    </a:cubicBezTo>
                    <a:cubicBezTo>
                      <a:pt x="1751" y="328"/>
                      <a:pt x="1692" y="329"/>
                      <a:pt x="1692" y="329"/>
                    </a:cubicBezTo>
                    <a:cubicBezTo>
                      <a:pt x="59" y="329"/>
                      <a:pt x="59" y="329"/>
                      <a:pt x="59" y="329"/>
                    </a:cubicBezTo>
                    <a:cubicBezTo>
                      <a:pt x="59" y="329"/>
                      <a:pt x="30" y="325"/>
                      <a:pt x="23" y="322"/>
                    </a:cubicBezTo>
                    <a:cubicBezTo>
                      <a:pt x="16" y="320"/>
                      <a:pt x="4" y="312"/>
                      <a:pt x="4" y="312"/>
                    </a:cubicBezTo>
                    <a:close/>
                  </a:path>
                </a:pathLst>
              </a:custGeom>
              <a:gradFill>
                <a:gsLst>
                  <a:gs pos="0">
                    <a:schemeClr val="bg1">
                      <a:lumMod val="85000"/>
                    </a:schemeClr>
                  </a:gs>
                  <a:gs pos="100000">
                    <a:schemeClr val="bg1"/>
                  </a:gs>
                </a:gsLst>
                <a:lin ang="5400000" scaled="0"/>
              </a:gradFill>
              <a:ln>
                <a:noFill/>
              </a:ln>
            </p:spPr>
            <p:txBody>
              <a:bodyPr vert="horz" wrap="square" lIns="91440" tIns="45720" rIns="91440" bIns="45720" numCol="1" anchor="t" anchorCtr="0" compatLnSpc="1"/>
              <a:lstStyle/>
              <a:p>
                <a:endParaRPr lang="zh-CN" altLang="en-US"/>
              </a:p>
            </p:txBody>
          </p:sp>
        </p:grpSp>
        <p:sp>
          <p:nvSpPr>
            <p:cNvPr id="953" name="Freeform 1112"/>
            <p:cNvSpPr/>
            <p:nvPr userDrawn="1"/>
          </p:nvSpPr>
          <p:spPr bwMode="auto">
            <a:xfrm>
              <a:off x="4763" y="-226"/>
              <a:ext cx="3700463" cy="4238625"/>
            </a:xfrm>
            <a:custGeom>
              <a:avLst/>
              <a:gdLst>
                <a:gd name="T0" fmla="*/ 1120 w 2716"/>
                <a:gd name="T1" fmla="*/ 0 h 3117"/>
                <a:gd name="T2" fmla="*/ 0 w 2716"/>
                <a:gd name="T3" fmla="*/ 0 h 3117"/>
                <a:gd name="T4" fmla="*/ 0 w 2716"/>
                <a:gd name="T5" fmla="*/ 954 h 3117"/>
                <a:gd name="T6" fmla="*/ 1285 w 2716"/>
                <a:gd name="T7" fmla="*/ 2805 h 3117"/>
                <a:gd name="T8" fmla="*/ 1884 w 2716"/>
                <a:gd name="T9" fmla="*/ 3117 h 3117"/>
                <a:gd name="T10" fmla="*/ 2297 w 2716"/>
                <a:gd name="T11" fmla="*/ 2988 h 3117"/>
                <a:gd name="T12" fmla="*/ 2305 w 2716"/>
                <a:gd name="T13" fmla="*/ 2982 h 3117"/>
                <a:gd name="T14" fmla="*/ 2488 w 2716"/>
                <a:gd name="T15" fmla="*/ 1970 h 3117"/>
                <a:gd name="T16" fmla="*/ 1120 w 2716"/>
                <a:gd name="T17" fmla="*/ 0 h 3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16" h="3117">
                  <a:moveTo>
                    <a:pt x="1120" y="0"/>
                  </a:moveTo>
                  <a:cubicBezTo>
                    <a:pt x="0" y="0"/>
                    <a:pt x="0" y="0"/>
                    <a:pt x="0" y="0"/>
                  </a:cubicBezTo>
                  <a:cubicBezTo>
                    <a:pt x="0" y="954"/>
                    <a:pt x="0" y="954"/>
                    <a:pt x="0" y="954"/>
                  </a:cubicBezTo>
                  <a:cubicBezTo>
                    <a:pt x="1285" y="2805"/>
                    <a:pt x="1285" y="2805"/>
                    <a:pt x="1285" y="2805"/>
                  </a:cubicBezTo>
                  <a:cubicBezTo>
                    <a:pt x="1426" y="3008"/>
                    <a:pt x="1653" y="3117"/>
                    <a:pt x="1884" y="3117"/>
                  </a:cubicBezTo>
                  <a:cubicBezTo>
                    <a:pt x="2027" y="3117"/>
                    <a:pt x="2171" y="3075"/>
                    <a:pt x="2297" y="2988"/>
                  </a:cubicBezTo>
                  <a:cubicBezTo>
                    <a:pt x="2305" y="2982"/>
                    <a:pt x="2305" y="2982"/>
                    <a:pt x="2305" y="2982"/>
                  </a:cubicBezTo>
                  <a:cubicBezTo>
                    <a:pt x="2633" y="2754"/>
                    <a:pt x="2716" y="2299"/>
                    <a:pt x="2488" y="1970"/>
                  </a:cubicBezTo>
                  <a:cubicBezTo>
                    <a:pt x="1120" y="0"/>
                    <a:pt x="1120" y="0"/>
                    <a:pt x="1120" y="0"/>
                  </a:cubicBezTo>
                </a:path>
              </a:pathLst>
            </a:custGeom>
            <a:gradFill>
              <a:gsLst>
                <a:gs pos="0">
                  <a:schemeClr val="accent1"/>
                </a:gs>
                <a:gs pos="100000">
                  <a:schemeClr val="accent3">
                    <a:alpha val="48000"/>
                  </a:schemeClr>
                </a:gs>
              </a:gsLst>
              <a:lin ang="0" scaled="0"/>
            </a:gradFill>
            <a:ln>
              <a:noFill/>
            </a:ln>
          </p:spPr>
          <p:txBody>
            <a:bodyPr vert="horz" wrap="square" lIns="91440" tIns="45720" rIns="91440" bIns="45720" numCol="1" anchor="t" anchorCtr="0" compatLnSpc="1"/>
            <a:lstStyle/>
            <a:p>
              <a:endParaRPr lang="zh-CN" altLang="en-US"/>
            </a:p>
          </p:txBody>
        </p:sp>
        <p:sp>
          <p:nvSpPr>
            <p:cNvPr id="954" name="Freeform 1116"/>
            <p:cNvSpPr/>
            <p:nvPr userDrawn="1"/>
          </p:nvSpPr>
          <p:spPr bwMode="auto">
            <a:xfrm>
              <a:off x="1292745" y="4762"/>
              <a:ext cx="2982913" cy="2767013"/>
            </a:xfrm>
            <a:custGeom>
              <a:avLst/>
              <a:gdLst>
                <a:gd name="T0" fmla="*/ 1162 w 2230"/>
                <a:gd name="T1" fmla="*/ 0 h 2072"/>
                <a:gd name="T2" fmla="*/ 0 w 2230"/>
                <a:gd name="T3" fmla="*/ 0 h 2072"/>
                <a:gd name="T4" fmla="*/ 1296 w 2230"/>
                <a:gd name="T5" fmla="*/ 1867 h 2072"/>
                <a:gd name="T6" fmla="*/ 1689 w 2230"/>
                <a:gd name="T7" fmla="*/ 2072 h 2072"/>
                <a:gd name="T8" fmla="*/ 1960 w 2230"/>
                <a:gd name="T9" fmla="*/ 1987 h 2072"/>
                <a:gd name="T10" fmla="*/ 2080 w 2230"/>
                <a:gd name="T11" fmla="*/ 1323 h 2072"/>
                <a:gd name="T12" fmla="*/ 1162 w 2230"/>
                <a:gd name="T13" fmla="*/ 0 h 2072"/>
              </a:gdLst>
              <a:ahLst/>
              <a:cxnLst>
                <a:cxn ang="0">
                  <a:pos x="T0" y="T1"/>
                </a:cxn>
                <a:cxn ang="0">
                  <a:pos x="T2" y="T3"/>
                </a:cxn>
                <a:cxn ang="0">
                  <a:pos x="T4" y="T5"/>
                </a:cxn>
                <a:cxn ang="0">
                  <a:pos x="T6" y="T7"/>
                </a:cxn>
                <a:cxn ang="0">
                  <a:pos x="T8" y="T9"/>
                </a:cxn>
                <a:cxn ang="0">
                  <a:pos x="T10" y="T11"/>
                </a:cxn>
                <a:cxn ang="0">
                  <a:pos x="T12" y="T13"/>
                </a:cxn>
              </a:cxnLst>
              <a:rect l="0" t="0" r="r" b="b"/>
              <a:pathLst>
                <a:path w="2230" h="2072">
                  <a:moveTo>
                    <a:pt x="1162" y="0"/>
                  </a:moveTo>
                  <a:cubicBezTo>
                    <a:pt x="0" y="0"/>
                    <a:pt x="0" y="0"/>
                    <a:pt x="0" y="0"/>
                  </a:cubicBezTo>
                  <a:cubicBezTo>
                    <a:pt x="1296" y="1867"/>
                    <a:pt x="1296" y="1867"/>
                    <a:pt x="1296" y="1867"/>
                  </a:cubicBezTo>
                  <a:cubicBezTo>
                    <a:pt x="1388" y="2000"/>
                    <a:pt x="1538" y="2072"/>
                    <a:pt x="1689" y="2072"/>
                  </a:cubicBezTo>
                  <a:cubicBezTo>
                    <a:pt x="1783" y="2072"/>
                    <a:pt x="1878" y="2045"/>
                    <a:pt x="1960" y="1987"/>
                  </a:cubicBezTo>
                  <a:cubicBezTo>
                    <a:pt x="2176" y="1838"/>
                    <a:pt x="2230" y="1539"/>
                    <a:pt x="2080" y="1323"/>
                  </a:cubicBezTo>
                  <a:cubicBezTo>
                    <a:pt x="1162" y="0"/>
                    <a:pt x="1162" y="0"/>
                    <a:pt x="1162" y="0"/>
                  </a:cubicBezTo>
                </a:path>
              </a:pathLst>
            </a:custGeom>
            <a:gradFill>
              <a:gsLst>
                <a:gs pos="100000">
                  <a:schemeClr val="accent1">
                    <a:alpha val="46000"/>
                  </a:schemeClr>
                </a:gs>
                <a:gs pos="0">
                  <a:schemeClr val="accent3"/>
                </a:gs>
              </a:gsLst>
              <a:lin ang="0" scaled="0"/>
            </a:gradFill>
            <a:ln>
              <a:noFill/>
            </a:ln>
          </p:spPr>
          <p:txBody>
            <a:bodyPr vert="horz" wrap="square" lIns="91440" tIns="45720" rIns="91440" bIns="45720" numCol="1" anchor="t" anchorCtr="0" compatLnSpc="1"/>
            <a:lstStyle/>
            <a:p>
              <a:endParaRPr lang="zh-CN" altLang="en-US"/>
            </a:p>
          </p:txBody>
        </p:sp>
      </p:grpSp>
      <p:sp>
        <p:nvSpPr>
          <p:cNvPr id="13" name="标题 1"/>
          <p:cNvSpPr>
            <a:spLocks noGrp="1"/>
          </p:cNvSpPr>
          <p:nvPr userDrawn="1">
            <p:ph type="ctrTitle" hasCustomPrompt="1"/>
          </p:nvPr>
        </p:nvSpPr>
        <p:spPr>
          <a:xfrm>
            <a:off x="6042024" y="1573837"/>
            <a:ext cx="5426076" cy="1621509"/>
          </a:xfrm>
        </p:spPr>
        <p:txBody>
          <a:bodyPr anchor="b">
            <a:normAutofit/>
          </a:bodyPr>
          <a:lstStyle>
            <a:lvl1pPr marL="0" indent="0" algn="l">
              <a:buFont typeface="Arial" panose="020B0604020202020204" pitchFamily="34" charset="0"/>
              <a:buNone/>
              <a:defRPr sz="3200">
                <a:solidFill>
                  <a:schemeClr val="bg1"/>
                </a:solidFill>
              </a:defRPr>
            </a:lvl1pPr>
          </a:lstStyle>
          <a:p>
            <a:r>
              <a:rPr lang="en-US" altLang="zh-CN" dirty="0"/>
              <a:t>Conclusion</a:t>
            </a:r>
            <a:endParaRPr lang="zh-CN" altLang="en-US" dirty="0"/>
          </a:p>
        </p:txBody>
      </p:sp>
      <p:sp>
        <p:nvSpPr>
          <p:cNvPr id="15" name="文本占位符 62"/>
          <p:cNvSpPr>
            <a:spLocks noGrp="1"/>
          </p:cNvSpPr>
          <p:nvPr userDrawn="1">
            <p:ph type="body" sz="quarter" idx="18" hasCustomPrompt="1"/>
          </p:nvPr>
        </p:nvSpPr>
        <p:spPr>
          <a:xfrm>
            <a:off x="6042024" y="3880073"/>
            <a:ext cx="5426076" cy="310871"/>
          </a:xfrm>
        </p:spPr>
        <p:txBody>
          <a:bodyPr vert="horz" lIns="91440" tIns="45720" rIns="91440" bIns="45720" rtlCol="0">
            <a:normAutofit/>
          </a:bodyPr>
          <a:lstStyle>
            <a:lvl1pPr marL="0" indent="0" algn="l">
              <a:buNone/>
              <a:defRPr lang="zh-CN" altLang="en-US" sz="1500" smtClean="0">
                <a:solidFill>
                  <a:schemeClr val="bg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en-US" altLang="zh-CN" dirty="0"/>
              <a:t>Data</a:t>
            </a:r>
            <a:endParaRPr lang="en-US" altLang="zh-CN" dirty="0"/>
          </a:p>
        </p:txBody>
      </p:sp>
      <p:sp>
        <p:nvSpPr>
          <p:cNvPr id="6" name="文本占位符 13"/>
          <p:cNvSpPr>
            <a:spLocks noGrp="1"/>
          </p:cNvSpPr>
          <p:nvPr userDrawn="1">
            <p:ph type="body" sz="quarter" idx="10" hasCustomPrompt="1"/>
          </p:nvPr>
        </p:nvSpPr>
        <p:spPr>
          <a:xfrm>
            <a:off x="6042025" y="3583802"/>
            <a:ext cx="5426076" cy="296271"/>
          </a:xfrm>
        </p:spPr>
        <p:txBody>
          <a:bodyPr vert="horz" anchor="ctr">
            <a:noAutofit/>
          </a:bodyPr>
          <a:lstStyle>
            <a:lvl1pPr marL="0" indent="0" algn="l">
              <a:buNone/>
              <a:defRPr sz="1500" b="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Signature</a:t>
            </a:r>
            <a:endParaRPr lang="en-US" altLang="zh-CN" dirty="0"/>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zh-CN" altLang="en-US" dirty="0"/>
          </a:p>
        </p:txBody>
      </p:sp>
      <p:cxnSp>
        <p:nvCxnSpPr>
          <p:cNvPr id="7" name="直接连接符 6"/>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日期占位符 3"/>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fld>
            <a:endParaRPr lang="zh-CN" altLang="en-US"/>
          </a:p>
        </p:txBody>
      </p:sp>
      <p:sp>
        <p:nvSpPr>
          <p:cNvPr id="9" name="页脚占位符 4"/>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dirty="0"/>
              <a:t>www.islide.cc</a:t>
            </a:r>
            <a:endParaRPr lang="zh-CN" altLang="en-US" dirty="0"/>
          </a:p>
        </p:txBody>
      </p:sp>
      <p:sp>
        <p:nvSpPr>
          <p:cNvPr id="10" name="灯片编号占位符 5"/>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hemeOverride" Target="../theme/themeOverride1.xml"/><Relationship Id="rId2" Type="http://schemas.openxmlformats.org/officeDocument/2006/relationships/image" Target="../media/image1.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5.png"/><Relationship Id="rId1" Type="http://schemas.openxmlformats.org/officeDocument/2006/relationships/tags" Target="../tags/tag10.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1.xml"/></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4.xml"/><Relationship Id="rId7" Type="http://schemas.openxmlformats.org/officeDocument/2006/relationships/image" Target="../media/image18.png"/><Relationship Id="rId6" Type="http://schemas.openxmlformats.org/officeDocument/2006/relationships/tags" Target="../tags/tag15.xml"/><Relationship Id="rId5" Type="http://schemas.openxmlformats.org/officeDocument/2006/relationships/image" Target="../media/image17.png"/><Relationship Id="rId4" Type="http://schemas.openxmlformats.org/officeDocument/2006/relationships/tags" Target="../tags/tag14.xml"/><Relationship Id="rId3" Type="http://schemas.openxmlformats.org/officeDocument/2006/relationships/image" Target="../media/image16.png"/><Relationship Id="rId2" Type="http://schemas.openxmlformats.org/officeDocument/2006/relationships/tags" Target="../tags/tag13.xml"/><Relationship Id="rId1" Type="http://schemas.openxmlformats.org/officeDocument/2006/relationships/tags" Target="../tags/tag12.xml"/></Relationships>
</file>

<file path=ppt/slides/_rels/slide13.xml.rels><?xml version="1.0" encoding="UTF-8" standalone="yes"?>
<Relationships xmlns="http://schemas.openxmlformats.org/package/2006/relationships"><Relationship Id="rId8" Type="http://schemas.openxmlformats.org/officeDocument/2006/relationships/slideLayout" Target="../slideLayouts/slideLayout4.xml"/><Relationship Id="rId7" Type="http://schemas.openxmlformats.org/officeDocument/2006/relationships/image" Target="../media/image21.png"/><Relationship Id="rId6" Type="http://schemas.openxmlformats.org/officeDocument/2006/relationships/tags" Target="../tags/tag19.xml"/><Relationship Id="rId5" Type="http://schemas.openxmlformats.org/officeDocument/2006/relationships/image" Target="../media/image20.png"/><Relationship Id="rId4" Type="http://schemas.openxmlformats.org/officeDocument/2006/relationships/tags" Target="../tags/tag18.xml"/><Relationship Id="rId3" Type="http://schemas.openxmlformats.org/officeDocument/2006/relationships/image" Target="../media/image19.png"/><Relationship Id="rId2" Type="http://schemas.openxmlformats.org/officeDocument/2006/relationships/tags" Target="../tags/tag17.xml"/><Relationship Id="rId1" Type="http://schemas.openxmlformats.org/officeDocument/2006/relationships/tags" Target="../tags/tag16.xml"/></Relationships>
</file>

<file path=ppt/slides/_rels/slide14.xml.rels><?xml version="1.0" encoding="UTF-8" standalone="yes"?>
<Relationships xmlns="http://schemas.openxmlformats.org/package/2006/relationships"><Relationship Id="rId9" Type="http://schemas.openxmlformats.org/officeDocument/2006/relationships/image" Target="../media/image24.png"/><Relationship Id="rId8" Type="http://schemas.openxmlformats.org/officeDocument/2006/relationships/tags" Target="../tags/tag24.xml"/><Relationship Id="rId7" Type="http://schemas.openxmlformats.org/officeDocument/2006/relationships/image" Target="../media/image23.png"/><Relationship Id="rId6" Type="http://schemas.openxmlformats.org/officeDocument/2006/relationships/tags" Target="../tags/tag23.xml"/><Relationship Id="rId5" Type="http://schemas.openxmlformats.org/officeDocument/2006/relationships/image" Target="../media/image20.png"/><Relationship Id="rId4" Type="http://schemas.openxmlformats.org/officeDocument/2006/relationships/tags" Target="../tags/tag22.xml"/><Relationship Id="rId3" Type="http://schemas.openxmlformats.org/officeDocument/2006/relationships/image" Target="../media/image22.png"/><Relationship Id="rId2" Type="http://schemas.openxmlformats.org/officeDocument/2006/relationships/tags" Target="../tags/tag21.xml"/><Relationship Id="rId10" Type="http://schemas.openxmlformats.org/officeDocument/2006/relationships/slideLayout" Target="../slideLayouts/slideLayout4.xml"/><Relationship Id="rId1" Type="http://schemas.openxmlformats.org/officeDocument/2006/relationships/tags" Target="../tags/tag20.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25.png"/><Relationship Id="rId2" Type="http://schemas.openxmlformats.org/officeDocument/2006/relationships/tags" Target="../tags/tag26.xml"/><Relationship Id="rId1" Type="http://schemas.openxmlformats.org/officeDocument/2006/relationships/tags" Target="../tags/tag2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6.jpeg"/><Relationship Id="rId1" Type="http://schemas.openxmlformats.org/officeDocument/2006/relationships/tags" Target="../tags/tag27.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tags" Target="../tags/tag28.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tags" Target="../tags/tag29.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1.png"/><Relationship Id="rId1" Type="http://schemas.openxmlformats.org/officeDocument/2006/relationships/tags" Target="../tags/tag3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jpeg"/><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7" Type="http://schemas.openxmlformats.org/officeDocument/2006/relationships/slideLayout" Target="../slideLayouts/slideLayout4.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 Id="rId3" Type="http://schemas.openxmlformats.org/officeDocument/2006/relationships/image" Target="../media/image33.png"/><Relationship Id="rId2" Type="http://schemas.openxmlformats.org/officeDocument/2006/relationships/image" Target="../media/image32.jpeg"/><Relationship Id="rId1" Type="http://schemas.openxmlformats.org/officeDocument/2006/relationships/tags" Target="../tags/tag31.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1.png"/><Relationship Id="rId1" Type="http://schemas.openxmlformats.org/officeDocument/2006/relationships/tags" Target="../tags/tag3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1.png"/><Relationship Id="rId1" Type="http://schemas.openxmlformats.org/officeDocument/2006/relationships/tags" Target="../tags/tag33.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7.png"/><Relationship Id="rId1" Type="http://schemas.openxmlformats.org/officeDocument/2006/relationships/tags" Target="../tags/tag34.xml"/></Relationships>
</file>

<file path=ppt/slides/_rels/slide24.xml.rels><?xml version="1.0" encoding="UTF-8" standalone="yes"?>
<Relationships xmlns="http://schemas.openxmlformats.org/package/2006/relationships"><Relationship Id="rId8" Type="http://schemas.openxmlformats.org/officeDocument/2006/relationships/slideLayout" Target="../slideLayouts/slideLayout4.xml"/><Relationship Id="rId7" Type="http://schemas.openxmlformats.org/officeDocument/2006/relationships/image" Target="../media/image42.jpeg"/><Relationship Id="rId6" Type="http://schemas.openxmlformats.org/officeDocument/2006/relationships/image" Target="../media/image41.jpeg"/><Relationship Id="rId5" Type="http://schemas.openxmlformats.org/officeDocument/2006/relationships/image" Target="../media/image40.png"/><Relationship Id="rId4" Type="http://schemas.openxmlformats.org/officeDocument/2006/relationships/image" Target="../media/image30.png"/><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tags" Target="../tags/tag35.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jpeg"/><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6.jpeg"/><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jpeg"/><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副标题 4"/>
          <p:cNvSpPr>
            <a:spLocks noGrp="1"/>
          </p:cNvSpPr>
          <p:nvPr>
            <p:ph type="subTitle" idx="1"/>
          </p:nvPr>
        </p:nvSpPr>
        <p:spPr/>
        <p:txBody>
          <a:bodyPr/>
          <a:lstStyle/>
          <a:p>
            <a:pPr algn="ctr"/>
            <a:r>
              <a:rPr lang="zh-CN" altLang="en-US"/>
              <a:t>教务</a:t>
            </a:r>
            <a:r>
              <a:rPr lang="zh-CN" altLang="en-US"/>
              <a:t>管理系统</a:t>
            </a:r>
            <a:endParaRPr lang="zh-CN" altLang="en-US"/>
          </a:p>
        </p:txBody>
      </p:sp>
      <p:sp>
        <p:nvSpPr>
          <p:cNvPr id="4" name="标题 3"/>
          <p:cNvSpPr>
            <a:spLocks noGrp="1"/>
          </p:cNvSpPr>
          <p:nvPr>
            <p:ph type="ctrTitle"/>
          </p:nvPr>
        </p:nvSpPr>
        <p:spPr/>
        <p:txBody>
          <a:bodyPr/>
          <a:lstStyle/>
          <a:p>
            <a:pPr algn="ctr"/>
            <a:r>
              <a:rPr lang="zh-CN" altLang="en-US" dirty="0"/>
              <a:t>项目演示</a:t>
            </a:r>
            <a:r>
              <a:rPr lang="en-US" altLang="zh-CN" dirty="0"/>
              <a:t>PPT</a:t>
            </a:r>
            <a:endParaRPr lang="en-US" altLang="zh-CN" dirty="0"/>
          </a:p>
        </p:txBody>
      </p:sp>
      <p:pic>
        <p:nvPicPr>
          <p:cNvPr id="3" name="图片 2"/>
          <p:cNvPicPr>
            <a:picLocks noChangeAspect="1"/>
          </p:cNvPicPr>
          <p:nvPr>
            <p:custDataLst>
              <p:tags r:id="rId1"/>
            </p:custDataLst>
          </p:nvPr>
        </p:nvPicPr>
        <p:blipFill>
          <a:blip r:embed="rId2"/>
          <a:stretch>
            <a:fillRect/>
          </a:stretch>
        </p:blipFill>
        <p:spPr>
          <a:xfrm>
            <a:off x="6617970" y="1537335"/>
            <a:ext cx="4802505" cy="328866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项目接口文档</a:t>
            </a:r>
            <a:endParaRPr lang="zh-CN" altLang="en-US" dirty="0"/>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3" name="图片 2" descr="X2$I%G54}$1G@XG67PA9UG1"/>
          <p:cNvPicPr>
            <a:picLocks noChangeAspect="1"/>
          </p:cNvPicPr>
          <p:nvPr/>
        </p:nvPicPr>
        <p:blipFill>
          <a:blip r:embed="rId2"/>
          <a:stretch>
            <a:fillRect/>
          </a:stretch>
        </p:blipFill>
        <p:spPr>
          <a:xfrm>
            <a:off x="669925" y="1028700"/>
            <a:ext cx="8689340" cy="54311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前端部分</a:t>
            </a:r>
            <a:endParaRPr lang="zh-CN" altLang="en-US" dirty="0"/>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sp>
        <p:nvSpPr>
          <p:cNvPr id="5" name="文本框 4"/>
          <p:cNvSpPr txBox="1"/>
          <p:nvPr/>
        </p:nvSpPr>
        <p:spPr>
          <a:xfrm>
            <a:off x="669925" y="1028700"/>
            <a:ext cx="10494010" cy="5631180"/>
          </a:xfrm>
          <a:prstGeom prst="rect">
            <a:avLst/>
          </a:prstGeom>
          <a:noFill/>
        </p:spPr>
        <p:txBody>
          <a:bodyPr wrap="square" rtlCol="0">
            <a:spAutoFit/>
          </a:bodyPr>
          <a:p>
            <a:pPr indent="457200" fontAlgn="auto">
              <a:lnSpc>
                <a:spcPct val="150000"/>
              </a:lnSpc>
            </a:pPr>
            <a:r>
              <a:rPr sz="2000"/>
              <a:t>在本次项目中，我们采用了Vue.js作为前端的主要框架。Vue.js是一个流行的JavaScript框架，用于构建用户界面。通过使用Vue.js，我们能够快速构建结构清晰、易于维护的前端应用。</a:t>
            </a:r>
            <a:endParaRPr sz="2000"/>
          </a:p>
          <a:p>
            <a:pPr indent="457200" fontAlgn="auto">
              <a:lnSpc>
                <a:spcPct val="150000"/>
              </a:lnSpc>
            </a:pPr>
            <a:r>
              <a:rPr sz="2000"/>
              <a:t>为了提高开发效率和代码质量，我们使用了Vue脚手架工具。Vue脚手架是一个官方提供的命令行工具，用于快速创建Vue项目的骨架，包括项目结构、代码模板和构建配置等。在项目开发中，我们主要使用了以下技术：</a:t>
            </a:r>
            <a:endParaRPr sz="2000"/>
          </a:p>
          <a:p>
            <a:pPr indent="457200" fontAlgn="auto">
              <a:lnSpc>
                <a:spcPct val="150000"/>
              </a:lnSpc>
            </a:pPr>
            <a:r>
              <a:rPr sz="2000"/>
              <a:t>Vue.js核心库：作为前端框架的核心，Vue.js提供了响应式的数据绑定、组件化开发等强大功能，使我们能高效地构建用户界面。</a:t>
            </a:r>
            <a:endParaRPr sz="2000"/>
          </a:p>
          <a:p>
            <a:pPr indent="457200" fontAlgn="auto">
              <a:lnSpc>
                <a:spcPct val="150000"/>
              </a:lnSpc>
            </a:pPr>
            <a:r>
              <a:rPr sz="2000"/>
              <a:t>Vue Router：作为Vue.js的官方路由管理器，Vue Router使我们能够轻松地实现单页面应用的路由管理。通过定义不同的路由和组件，我们能够实现页面的动态加载和跳转。</a:t>
            </a:r>
            <a:endParaRPr sz="2000"/>
          </a:p>
          <a:p>
            <a:pPr indent="457200" fontAlgn="auto">
              <a:lnSpc>
                <a:spcPct val="150000"/>
              </a:lnSpc>
            </a:pPr>
            <a:r>
              <a:rPr sz="2000"/>
              <a:t>Element UI：丰富的UI组件，大大简化了界面开发的工作量。我们根据项目的需求，选择了合适的组件，如按钮、表格、对话框等，并在Vue组件中进行了集成。</a:t>
            </a:r>
            <a:endParaRPr sz="20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前端部分：利用</a:t>
            </a:r>
            <a:r>
              <a:rPr>
                <a:sym typeface="+mn-ea"/>
              </a:rPr>
              <a:t>Vue框架和Element组件库</a:t>
            </a:r>
            <a:r>
              <a:rPr lang="zh-CN">
                <a:sym typeface="+mn-ea"/>
              </a:rPr>
              <a:t>开发</a:t>
            </a:r>
            <a:endParaRPr lang="zh-CN">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sp>
        <p:nvSpPr>
          <p:cNvPr id="5" name="文本框 4"/>
          <p:cNvSpPr txBox="1"/>
          <p:nvPr/>
        </p:nvSpPr>
        <p:spPr>
          <a:xfrm>
            <a:off x="669925" y="4446270"/>
            <a:ext cx="5349875" cy="1722755"/>
          </a:xfrm>
          <a:prstGeom prst="rect">
            <a:avLst/>
          </a:prstGeom>
          <a:noFill/>
        </p:spPr>
        <p:txBody>
          <a:bodyPr wrap="square" rtlCol="0">
            <a:noAutofit/>
          </a:bodyPr>
          <a:p>
            <a:r>
              <a:rPr sz="2000"/>
              <a:t>利用了Vue框架和Element组件库的优势</a:t>
            </a:r>
            <a:r>
              <a:rPr lang="zh-CN" sz="2000"/>
              <a:t>，使用Vue的路由管理，实现登录状态的维护，使用Element UI的组件，动态渲染学生数据。</a:t>
            </a:r>
            <a:endParaRPr lang="zh-CN" sz="2000"/>
          </a:p>
        </p:txBody>
      </p:sp>
      <p:pic>
        <p:nvPicPr>
          <p:cNvPr id="3" name="图片 2"/>
          <p:cNvPicPr>
            <a:picLocks noChangeAspect="1"/>
          </p:cNvPicPr>
          <p:nvPr>
            <p:custDataLst>
              <p:tags r:id="rId2"/>
            </p:custDataLst>
          </p:nvPr>
        </p:nvPicPr>
        <p:blipFill>
          <a:blip r:embed="rId3"/>
          <a:stretch>
            <a:fillRect/>
          </a:stretch>
        </p:blipFill>
        <p:spPr>
          <a:xfrm>
            <a:off x="669925" y="1036955"/>
            <a:ext cx="5970270" cy="3172460"/>
          </a:xfrm>
          <a:prstGeom prst="rect">
            <a:avLst/>
          </a:prstGeom>
        </p:spPr>
      </p:pic>
      <p:pic>
        <p:nvPicPr>
          <p:cNvPr id="6" name="图片 5"/>
          <p:cNvPicPr>
            <a:picLocks noChangeAspect="1"/>
          </p:cNvPicPr>
          <p:nvPr>
            <p:custDataLst>
              <p:tags r:id="rId4"/>
            </p:custDataLst>
          </p:nvPr>
        </p:nvPicPr>
        <p:blipFill>
          <a:blip r:embed="rId5"/>
          <a:stretch>
            <a:fillRect/>
          </a:stretch>
        </p:blipFill>
        <p:spPr>
          <a:xfrm>
            <a:off x="6656705" y="1090930"/>
            <a:ext cx="4794885" cy="3752215"/>
          </a:xfrm>
          <a:prstGeom prst="rect">
            <a:avLst/>
          </a:prstGeom>
        </p:spPr>
      </p:pic>
      <p:pic>
        <p:nvPicPr>
          <p:cNvPr id="8" name="图片 7"/>
          <p:cNvPicPr>
            <a:picLocks noChangeAspect="1"/>
          </p:cNvPicPr>
          <p:nvPr>
            <p:custDataLst>
              <p:tags r:id="rId6"/>
            </p:custDataLst>
          </p:nvPr>
        </p:nvPicPr>
        <p:blipFill>
          <a:blip r:embed="rId7"/>
          <a:stretch>
            <a:fillRect/>
          </a:stretch>
        </p:blipFill>
        <p:spPr>
          <a:xfrm>
            <a:off x="9227820" y="2359025"/>
            <a:ext cx="2606040" cy="38100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前端部分：</a:t>
            </a:r>
            <a:r>
              <a:rPr>
                <a:sym typeface="+mn-ea"/>
              </a:rPr>
              <a:t>使用axios实现异步数据传输</a:t>
            </a:r>
            <a:endParaRPr lang="zh-CN"/>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sp>
        <p:nvSpPr>
          <p:cNvPr id="5" name="文本框 4"/>
          <p:cNvSpPr txBox="1"/>
          <p:nvPr/>
        </p:nvSpPr>
        <p:spPr>
          <a:xfrm>
            <a:off x="670560" y="4313555"/>
            <a:ext cx="10849610" cy="1237615"/>
          </a:xfrm>
          <a:prstGeom prst="rect">
            <a:avLst/>
          </a:prstGeom>
          <a:noFill/>
        </p:spPr>
        <p:txBody>
          <a:bodyPr wrap="square" rtlCol="0">
            <a:noAutofit/>
          </a:bodyPr>
          <a:p>
            <a:pPr indent="457200" fontAlgn="auto"/>
            <a:r>
              <a:rPr lang="zh-CN" sz="2000">
                <a:sym typeface="+mn-ea"/>
              </a:rPr>
              <a:t>我们</a:t>
            </a:r>
            <a:r>
              <a:rPr sz="2000"/>
              <a:t>使用</a:t>
            </a:r>
            <a:r>
              <a:rPr lang="zh-CN" sz="2000"/>
              <a:t>了</a:t>
            </a:r>
            <a:r>
              <a:rPr sz="2000"/>
              <a:t>axios实现异步数据传输。axios是一个基于Promise的HTTP客户端，可以轻松地发送HTTP请求并处理响应。通过axios，</a:t>
            </a:r>
            <a:r>
              <a:rPr lang="zh-CN" sz="2000"/>
              <a:t>实现前端</a:t>
            </a:r>
            <a:r>
              <a:rPr sz="2000"/>
              <a:t>与后端进行数据交互，提高应用的响应速度和用户体验。使用axios简化了异步操作，使得数据处理更加高效和灵活。</a:t>
            </a:r>
            <a:endParaRPr sz="2000"/>
          </a:p>
        </p:txBody>
      </p:sp>
      <p:pic>
        <p:nvPicPr>
          <p:cNvPr id="7" name="图片 6"/>
          <p:cNvPicPr>
            <a:picLocks noChangeAspect="1"/>
          </p:cNvPicPr>
          <p:nvPr>
            <p:custDataLst>
              <p:tags r:id="rId2"/>
            </p:custDataLst>
          </p:nvPr>
        </p:nvPicPr>
        <p:blipFill>
          <a:blip r:embed="rId3"/>
          <a:stretch>
            <a:fillRect/>
          </a:stretch>
        </p:blipFill>
        <p:spPr>
          <a:xfrm>
            <a:off x="4878070" y="1028700"/>
            <a:ext cx="3688080" cy="1287780"/>
          </a:xfrm>
          <a:prstGeom prst="rect">
            <a:avLst/>
          </a:prstGeom>
        </p:spPr>
      </p:pic>
      <p:pic>
        <p:nvPicPr>
          <p:cNvPr id="10" name="图片 9"/>
          <p:cNvPicPr>
            <a:picLocks noChangeAspect="1"/>
          </p:cNvPicPr>
          <p:nvPr>
            <p:custDataLst>
              <p:tags r:id="rId4"/>
            </p:custDataLst>
          </p:nvPr>
        </p:nvPicPr>
        <p:blipFill>
          <a:blip r:embed="rId5"/>
          <a:stretch>
            <a:fillRect/>
          </a:stretch>
        </p:blipFill>
        <p:spPr>
          <a:xfrm>
            <a:off x="670560" y="1028700"/>
            <a:ext cx="4207510" cy="2966085"/>
          </a:xfrm>
          <a:prstGeom prst="rect">
            <a:avLst/>
          </a:prstGeom>
        </p:spPr>
      </p:pic>
      <p:pic>
        <p:nvPicPr>
          <p:cNvPr id="11" name="图片 10"/>
          <p:cNvPicPr>
            <a:picLocks noChangeAspect="1"/>
          </p:cNvPicPr>
          <p:nvPr>
            <p:custDataLst>
              <p:tags r:id="rId6"/>
            </p:custDataLst>
          </p:nvPr>
        </p:nvPicPr>
        <p:blipFill>
          <a:blip r:embed="rId7"/>
          <a:stretch>
            <a:fillRect/>
          </a:stretch>
        </p:blipFill>
        <p:spPr>
          <a:xfrm>
            <a:off x="4878070" y="2315845"/>
            <a:ext cx="6894195" cy="16789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a:t>前端部分：</a:t>
            </a:r>
            <a:r>
              <a:rPr sz="2400">
                <a:sym typeface="+mn-ea"/>
              </a:rPr>
              <a:t>将用户信息存储在路由的元信息中</a:t>
            </a:r>
            <a:r>
              <a:rPr lang="zh-CN" sz="2400">
                <a:sym typeface="+mn-ea"/>
              </a:rPr>
              <a:t>，方便后续页面校验身份</a:t>
            </a:r>
            <a:endParaRPr lang="zh-CN" sz="2400">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sp>
        <p:nvSpPr>
          <p:cNvPr id="5" name="文本框 4"/>
          <p:cNvSpPr txBox="1"/>
          <p:nvPr/>
        </p:nvSpPr>
        <p:spPr>
          <a:xfrm>
            <a:off x="670560" y="4107815"/>
            <a:ext cx="10849610" cy="2410460"/>
          </a:xfrm>
          <a:prstGeom prst="rect">
            <a:avLst/>
          </a:prstGeom>
          <a:noFill/>
        </p:spPr>
        <p:txBody>
          <a:bodyPr wrap="square" rtlCol="0">
            <a:noAutofit/>
          </a:bodyPr>
          <a:p>
            <a:pPr indent="457200" fontAlgn="auto"/>
            <a:r>
              <a:rPr sz="2400">
                <a:sym typeface="+mn-ea"/>
              </a:rPr>
              <a:t>将用户信息存储在路由的元信息中</a:t>
            </a:r>
            <a:r>
              <a:rPr lang="zh-CN" sz="2400">
                <a:sym typeface="+mn-ea"/>
              </a:rPr>
              <a:t>，方便后续页面校验身份。教务管理系统的用户有三种类别，不同用户所需要的功能也会有所不同，比如：管理员会拥有修改和添加学生信息的权力，但学生不行。故在用户登录验证账号密码后还会返回一个用户信息的基本数据，</a:t>
            </a:r>
            <a:r>
              <a:rPr sz="2400">
                <a:sym typeface="+mn-ea"/>
              </a:rPr>
              <a:t>存储在路由的元信息中</a:t>
            </a:r>
            <a:r>
              <a:rPr lang="zh-CN" sz="2400">
                <a:sym typeface="+mn-ea"/>
              </a:rPr>
              <a:t>，之后在每个页面的</a:t>
            </a:r>
            <a:r>
              <a:rPr lang="en-US" altLang="zh-CN" sz="2400">
                <a:sym typeface="+mn-ea"/>
              </a:rPr>
              <a:t>mounted</a:t>
            </a:r>
            <a:r>
              <a:rPr lang="zh-CN" altLang="en-US" sz="2400">
                <a:sym typeface="+mn-ea"/>
              </a:rPr>
              <a:t>（）中调用this.userData = this.$route.meta.userData;获取信息，方便不同用户功能的实现。</a:t>
            </a:r>
            <a:endParaRPr lang="zh-CN" altLang="en-US" sz="2400">
              <a:sym typeface="+mn-ea"/>
            </a:endParaRPr>
          </a:p>
        </p:txBody>
      </p:sp>
      <p:pic>
        <p:nvPicPr>
          <p:cNvPr id="4" name="图片 3"/>
          <p:cNvPicPr>
            <a:picLocks noChangeAspect="1"/>
          </p:cNvPicPr>
          <p:nvPr>
            <p:custDataLst>
              <p:tags r:id="rId2"/>
            </p:custDataLst>
          </p:nvPr>
        </p:nvPicPr>
        <p:blipFill>
          <a:blip r:embed="rId3"/>
          <a:stretch>
            <a:fillRect/>
          </a:stretch>
        </p:blipFill>
        <p:spPr>
          <a:xfrm>
            <a:off x="669925" y="1028700"/>
            <a:ext cx="4770120" cy="2987040"/>
          </a:xfrm>
          <a:prstGeom prst="rect">
            <a:avLst/>
          </a:prstGeom>
        </p:spPr>
      </p:pic>
      <p:pic>
        <p:nvPicPr>
          <p:cNvPr id="10" name="图片 9"/>
          <p:cNvPicPr>
            <a:picLocks noChangeAspect="1"/>
          </p:cNvPicPr>
          <p:nvPr>
            <p:custDataLst>
              <p:tags r:id="rId4"/>
            </p:custDataLst>
          </p:nvPr>
        </p:nvPicPr>
        <p:blipFill>
          <a:blip r:embed="rId5"/>
          <a:stretch>
            <a:fillRect/>
          </a:stretch>
        </p:blipFill>
        <p:spPr>
          <a:xfrm>
            <a:off x="3372485" y="1028700"/>
            <a:ext cx="4207510" cy="2966085"/>
          </a:xfrm>
          <a:prstGeom prst="rect">
            <a:avLst/>
          </a:prstGeom>
        </p:spPr>
      </p:pic>
      <p:pic>
        <p:nvPicPr>
          <p:cNvPr id="3" name="图片 2"/>
          <p:cNvPicPr>
            <a:picLocks noChangeAspect="1"/>
          </p:cNvPicPr>
          <p:nvPr>
            <p:custDataLst>
              <p:tags r:id="rId6"/>
            </p:custDataLst>
          </p:nvPr>
        </p:nvPicPr>
        <p:blipFill>
          <a:blip r:embed="rId7"/>
          <a:stretch>
            <a:fillRect/>
          </a:stretch>
        </p:blipFill>
        <p:spPr>
          <a:xfrm>
            <a:off x="6156325" y="1028700"/>
            <a:ext cx="5722620" cy="1447800"/>
          </a:xfrm>
          <a:prstGeom prst="rect">
            <a:avLst/>
          </a:prstGeom>
        </p:spPr>
      </p:pic>
      <p:pic>
        <p:nvPicPr>
          <p:cNvPr id="6" name="图片 5"/>
          <p:cNvPicPr>
            <a:picLocks noChangeAspect="1"/>
          </p:cNvPicPr>
          <p:nvPr>
            <p:custDataLst>
              <p:tags r:id="rId8"/>
            </p:custDataLst>
          </p:nvPr>
        </p:nvPicPr>
        <p:blipFill>
          <a:blip r:embed="rId9"/>
          <a:stretch>
            <a:fillRect/>
          </a:stretch>
        </p:blipFill>
        <p:spPr>
          <a:xfrm>
            <a:off x="6155690" y="2476500"/>
            <a:ext cx="5723255" cy="154432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基础功能汇报：</a:t>
            </a:r>
            <a:r>
              <a:rPr lang="en-US" altLang="zh-CN">
                <a:sym typeface="+mn-ea"/>
              </a:rPr>
              <a:t>Login</a:t>
            </a:r>
            <a:r>
              <a:rPr lang="zh-CN" altLang="en-US">
                <a:sym typeface="+mn-ea"/>
              </a:rPr>
              <a:t>登录界面</a:t>
            </a:r>
            <a:endParaRPr lang="zh-CN" altLang="en-US" dirty="0"/>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3" name="图片 2"/>
          <p:cNvPicPr>
            <a:picLocks noChangeAspect="1"/>
          </p:cNvPicPr>
          <p:nvPr>
            <p:custDataLst>
              <p:tags r:id="rId2"/>
            </p:custDataLst>
          </p:nvPr>
        </p:nvPicPr>
        <p:blipFill>
          <a:blip r:embed="rId3"/>
          <a:stretch>
            <a:fillRect/>
          </a:stretch>
        </p:blipFill>
        <p:spPr>
          <a:xfrm>
            <a:off x="669925" y="1888490"/>
            <a:ext cx="5800725" cy="3465830"/>
          </a:xfrm>
          <a:prstGeom prst="rect">
            <a:avLst/>
          </a:prstGeom>
        </p:spPr>
      </p:pic>
      <p:sp>
        <p:nvSpPr>
          <p:cNvPr id="5" name="文本框 4"/>
          <p:cNvSpPr txBox="1"/>
          <p:nvPr/>
        </p:nvSpPr>
        <p:spPr>
          <a:xfrm>
            <a:off x="7100570" y="1939290"/>
            <a:ext cx="4064000" cy="3692525"/>
          </a:xfrm>
          <a:prstGeom prst="rect">
            <a:avLst/>
          </a:prstGeom>
          <a:noFill/>
        </p:spPr>
        <p:txBody>
          <a:bodyPr wrap="square" rtlCol="0">
            <a:spAutoFit/>
          </a:bodyPr>
          <a:p>
            <a:pPr indent="457200" fontAlgn="auto"/>
            <a:r>
              <a:rPr lang="zh-CN"/>
              <a:t>使用axios的post方法发送包含用户名和密码的POST请求到服务器。这样，当用户登录时，后端服务器可以迅速地验证用户信息并返回相应的数据。</a:t>
            </a:r>
            <a:endParaRPr lang="zh-CN"/>
          </a:p>
          <a:p>
            <a:pPr indent="457200" fontAlgn="auto"/>
            <a:r>
              <a:rPr lang="zh-CN"/>
              <a:t>一旦用户登录成功，我们将用户信息存储在路由的元信息中。这一设计使得我们在后续不同用户访问页面时能够快速加载其个性化的数据。通过使用</a:t>
            </a:r>
            <a:r>
              <a:rPr lang="zh-CN">
                <a:solidFill>
                  <a:srgbClr val="FF0000"/>
                </a:solidFill>
              </a:rPr>
              <a:t>to.meta.userData = userData;</a:t>
            </a:r>
            <a:r>
              <a:rPr lang="zh-CN"/>
              <a:t>我们确保了每个用户都能获得与其身份匹配的页面内容。</a:t>
            </a:r>
            <a:endParaRPr lang="zh-CN"/>
          </a:p>
          <a:p>
            <a:endParaRPr lang="zh-C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基础功能汇报：</a:t>
            </a:r>
            <a:r>
              <a:rPr lang="zh-CN" altLang="en-US">
                <a:sym typeface="+mn-ea"/>
              </a:rPr>
              <a:t>首页界面</a:t>
            </a:r>
            <a:endParaRPr lang="zh-CN" altLang="en-US" dirty="0"/>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7" name="图片 6" descr="KH}YGVB}0EQM40YG1N%HUH7"/>
          <p:cNvPicPr>
            <a:picLocks noChangeAspect="1"/>
          </p:cNvPicPr>
          <p:nvPr/>
        </p:nvPicPr>
        <p:blipFill>
          <a:blip r:embed="rId2"/>
          <a:stretch>
            <a:fillRect/>
          </a:stretch>
        </p:blipFill>
        <p:spPr>
          <a:xfrm>
            <a:off x="669925" y="1028700"/>
            <a:ext cx="8313420" cy="547878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基础功能汇报：学生信息管理</a:t>
            </a:r>
            <a:r>
              <a:rPr lang="en-US" altLang="zh-CN" dirty="0">
                <a:sym typeface="+mn-ea"/>
              </a:rPr>
              <a:t>——</a:t>
            </a:r>
            <a:r>
              <a:rPr lang="zh-CN" altLang="en-US" dirty="0">
                <a:sym typeface="+mn-ea"/>
              </a:rPr>
              <a:t>学生只可</a:t>
            </a:r>
            <a:r>
              <a:rPr lang="zh-CN" altLang="en-US" dirty="0">
                <a:sym typeface="+mn-ea"/>
              </a:rPr>
              <a:t>查看</a:t>
            </a:r>
            <a:endParaRPr lang="zh-CN" altLang="en-US" dirty="0">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3" name="图片 2" descr="NFA@41A)J)KY4VCIU{LIVEF"/>
          <p:cNvPicPr>
            <a:picLocks noChangeAspect="1"/>
          </p:cNvPicPr>
          <p:nvPr/>
        </p:nvPicPr>
        <p:blipFill>
          <a:blip r:embed="rId2"/>
          <a:srcRect t="13796" b="20407"/>
          <a:stretch>
            <a:fillRect/>
          </a:stretch>
        </p:blipFill>
        <p:spPr>
          <a:xfrm>
            <a:off x="669925" y="1172845"/>
            <a:ext cx="7299325" cy="4512310"/>
          </a:xfrm>
          <a:prstGeom prst="rect">
            <a:avLst/>
          </a:prstGeom>
        </p:spPr>
      </p:pic>
      <p:pic>
        <p:nvPicPr>
          <p:cNvPr id="4" name="图片 3" descr="3]OK6%H09UQ$4VU{GE{E{N5"/>
          <p:cNvPicPr>
            <a:picLocks noChangeAspect="1"/>
          </p:cNvPicPr>
          <p:nvPr/>
        </p:nvPicPr>
        <p:blipFill>
          <a:blip r:embed="rId3"/>
          <a:srcRect t="14583" b="20713"/>
          <a:stretch>
            <a:fillRect/>
          </a:stretch>
        </p:blipFill>
        <p:spPr>
          <a:xfrm>
            <a:off x="1800225" y="1247775"/>
            <a:ext cx="7299325" cy="44373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基础功能汇报：教师</a:t>
            </a:r>
            <a:r>
              <a:rPr lang="zh-CN" altLang="en-US" dirty="0">
                <a:sym typeface="+mn-ea"/>
              </a:rPr>
              <a:t>信息管理</a:t>
            </a:r>
            <a:endParaRPr lang="zh-CN" altLang="en-US" dirty="0"/>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3" name="图片 2" descr="OL9TTK[KLE0YJC{Z]4RL{F2"/>
          <p:cNvPicPr>
            <a:picLocks noChangeAspect="1"/>
          </p:cNvPicPr>
          <p:nvPr/>
        </p:nvPicPr>
        <p:blipFill>
          <a:blip r:embed="rId2"/>
          <a:stretch>
            <a:fillRect/>
          </a:stretch>
        </p:blipFill>
        <p:spPr>
          <a:xfrm>
            <a:off x="669925" y="1028700"/>
            <a:ext cx="7904480" cy="5280025"/>
          </a:xfrm>
          <a:prstGeom prst="rect">
            <a:avLst/>
          </a:prstGeom>
        </p:spPr>
      </p:pic>
      <p:pic>
        <p:nvPicPr>
          <p:cNvPr id="4" name="图片 3" descr="T57JC~(`309K$]M[IJ$0(XQ"/>
          <p:cNvPicPr>
            <a:picLocks noChangeAspect="1"/>
          </p:cNvPicPr>
          <p:nvPr/>
        </p:nvPicPr>
        <p:blipFill>
          <a:blip r:embed="rId3"/>
          <a:stretch>
            <a:fillRect/>
          </a:stretch>
        </p:blipFill>
        <p:spPr>
          <a:xfrm>
            <a:off x="1439545" y="1028700"/>
            <a:ext cx="9673590" cy="52800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ox(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基础功能汇报：全部课程</a:t>
            </a:r>
            <a:r>
              <a:rPr lang="zh-CN" altLang="en-US" dirty="0">
                <a:sym typeface="+mn-ea"/>
              </a:rPr>
              <a:t>查询</a:t>
            </a:r>
            <a:endParaRPr lang="zh-CN" altLang="en-US" dirty="0">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3" name="图片 2" descr="~SD](O6OPTX8{8BTLA$A)]2"/>
          <p:cNvPicPr>
            <a:picLocks noChangeAspect="1"/>
          </p:cNvPicPr>
          <p:nvPr/>
        </p:nvPicPr>
        <p:blipFill>
          <a:blip r:embed="rId2"/>
          <a:stretch>
            <a:fillRect/>
          </a:stretch>
        </p:blipFill>
        <p:spPr>
          <a:xfrm>
            <a:off x="669925" y="1028700"/>
            <a:ext cx="8034020" cy="536638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项目</a:t>
            </a:r>
            <a:r>
              <a:rPr lang="zh-CN" altLang="en-US" dirty="0">
                <a:sym typeface="+mn-ea"/>
              </a:rPr>
              <a:t>结构</a:t>
            </a:r>
            <a:endParaRPr lang="zh-CN" altLang="en-US" dirty="0">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sp>
        <p:nvSpPr>
          <p:cNvPr id="5" name="文本框 4"/>
          <p:cNvSpPr txBox="1"/>
          <p:nvPr/>
        </p:nvSpPr>
        <p:spPr>
          <a:xfrm>
            <a:off x="5122545" y="1086485"/>
            <a:ext cx="5884545" cy="1630045"/>
          </a:xfrm>
          <a:prstGeom prst="rect">
            <a:avLst/>
          </a:prstGeom>
          <a:noFill/>
        </p:spPr>
        <p:txBody>
          <a:bodyPr wrap="square" rtlCol="0">
            <a:spAutoFit/>
          </a:bodyPr>
          <a:p>
            <a:r>
              <a:rPr sz="2000"/>
              <a:t>项目技术栈：</a:t>
            </a:r>
            <a:endParaRPr sz="2000"/>
          </a:p>
          <a:p>
            <a:r>
              <a:rPr sz="2000"/>
              <a:t>前端：Vue框架，</a:t>
            </a:r>
            <a:endParaRPr sz="2000"/>
          </a:p>
          <a:p>
            <a:r>
              <a:rPr sz="2000"/>
              <a:t>后端：SpringBoot+Mybatis框架 数据库连接池：Hikari（追光者）自动化构建工具：Apache Maven 3.8.4 开发工具包：Jdk 1.8.0_221</a:t>
            </a:r>
            <a:endParaRPr sz="2000"/>
          </a:p>
        </p:txBody>
      </p:sp>
      <p:pic>
        <p:nvPicPr>
          <p:cNvPr id="4" name="图片 3" descr="UA8BX@~)30GTT$[55Z1QCT3"/>
          <p:cNvPicPr>
            <a:picLocks noChangeAspect="1"/>
          </p:cNvPicPr>
          <p:nvPr/>
        </p:nvPicPr>
        <p:blipFill>
          <a:blip r:embed="rId2"/>
          <a:stretch>
            <a:fillRect/>
          </a:stretch>
        </p:blipFill>
        <p:spPr>
          <a:xfrm>
            <a:off x="669925" y="1086485"/>
            <a:ext cx="3389630" cy="4931410"/>
          </a:xfrm>
          <a:prstGeom prst="rect">
            <a:avLst/>
          </a:prstGeom>
        </p:spPr>
      </p:pic>
      <p:sp>
        <p:nvSpPr>
          <p:cNvPr id="6" name="文本框 5"/>
          <p:cNvSpPr txBox="1"/>
          <p:nvPr/>
        </p:nvSpPr>
        <p:spPr>
          <a:xfrm>
            <a:off x="5123180" y="2969260"/>
            <a:ext cx="5380355" cy="2490470"/>
          </a:xfrm>
          <a:prstGeom prst="rect">
            <a:avLst/>
          </a:prstGeom>
          <a:noFill/>
        </p:spPr>
        <p:txBody>
          <a:bodyPr wrap="square" rtlCol="0">
            <a:noAutofit/>
          </a:bodyPr>
          <a:p>
            <a:r>
              <a:rPr lang="zh-CN" altLang="en-US" sz="2400"/>
              <a:t>为什么选择springboot?:</a:t>
            </a:r>
            <a:endParaRPr lang="zh-CN" altLang="en-US" sz="2400"/>
          </a:p>
          <a:p>
            <a:r>
              <a:rPr lang="zh-CN" altLang="en-US" sz="2400"/>
              <a:t>相较于传统spring框架，springboot大量使用了“约定大于配置”的思想，简化了大量xml配置以及复杂bean依赖关系带来的开发困难，极大地简化和加速了开发工作</a:t>
            </a:r>
            <a:endParaRPr lang="zh-CN" altLang="en-US" sz="24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基础功能汇报：学生</a:t>
            </a:r>
            <a:r>
              <a:rPr lang="zh-CN" altLang="en-US" dirty="0">
                <a:sym typeface="+mn-ea"/>
              </a:rPr>
              <a:t>选课</a:t>
            </a:r>
            <a:endParaRPr lang="zh-CN" altLang="en-US" dirty="0">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4" name="图片 3" descr="EH4KZIG{C24WA_7(86$1TJU"/>
          <p:cNvPicPr>
            <a:picLocks noChangeAspect="1"/>
          </p:cNvPicPr>
          <p:nvPr/>
        </p:nvPicPr>
        <p:blipFill>
          <a:blip r:embed="rId2"/>
          <a:stretch>
            <a:fillRect/>
          </a:stretch>
        </p:blipFill>
        <p:spPr>
          <a:xfrm>
            <a:off x="669925" y="1028700"/>
            <a:ext cx="7366000" cy="4920615"/>
          </a:xfrm>
          <a:prstGeom prst="rect">
            <a:avLst/>
          </a:prstGeom>
        </p:spPr>
      </p:pic>
      <p:pic>
        <p:nvPicPr>
          <p:cNvPr id="5" name="图片 4" descr="GQRI}FKD490%3%NX}4233WG"/>
          <p:cNvPicPr>
            <a:picLocks noChangeAspect="1"/>
          </p:cNvPicPr>
          <p:nvPr/>
        </p:nvPicPr>
        <p:blipFill>
          <a:blip r:embed="rId3"/>
          <a:stretch>
            <a:fillRect/>
          </a:stretch>
        </p:blipFill>
        <p:spPr>
          <a:xfrm>
            <a:off x="1028700" y="1028700"/>
            <a:ext cx="7345045" cy="4906645"/>
          </a:xfrm>
          <a:prstGeom prst="rect">
            <a:avLst/>
          </a:prstGeom>
        </p:spPr>
      </p:pic>
      <p:pic>
        <p:nvPicPr>
          <p:cNvPr id="6" name="图片 5" descr="~DQ]{4R_]MF_URZYG~AEAXW"/>
          <p:cNvPicPr>
            <a:picLocks noChangeAspect="1"/>
          </p:cNvPicPr>
          <p:nvPr/>
        </p:nvPicPr>
        <p:blipFill>
          <a:blip r:embed="rId4"/>
          <a:srcRect t="12477" r="1092"/>
          <a:stretch>
            <a:fillRect/>
          </a:stretch>
        </p:blipFill>
        <p:spPr>
          <a:xfrm>
            <a:off x="1470025" y="1887855"/>
            <a:ext cx="7995285" cy="3862070"/>
          </a:xfrm>
          <a:prstGeom prst="rect">
            <a:avLst/>
          </a:prstGeom>
        </p:spPr>
      </p:pic>
      <p:pic>
        <p:nvPicPr>
          <p:cNvPr id="7" name="图片 6" descr="{]%R)NKQ`[(AROB8`GW5]E3"/>
          <p:cNvPicPr>
            <a:picLocks noChangeAspect="1"/>
          </p:cNvPicPr>
          <p:nvPr/>
        </p:nvPicPr>
        <p:blipFill>
          <a:blip r:embed="rId5"/>
          <a:stretch>
            <a:fillRect/>
          </a:stretch>
        </p:blipFill>
        <p:spPr>
          <a:xfrm>
            <a:off x="1879600" y="1127760"/>
            <a:ext cx="8807450" cy="4807585"/>
          </a:xfrm>
          <a:prstGeom prst="rect">
            <a:avLst/>
          </a:prstGeom>
        </p:spPr>
      </p:pic>
      <p:pic>
        <p:nvPicPr>
          <p:cNvPr id="8" name="图片 7" descr="8DPBJUO1MH{A`BMOSDWJ{ZU"/>
          <p:cNvPicPr>
            <a:picLocks noChangeAspect="1"/>
          </p:cNvPicPr>
          <p:nvPr/>
        </p:nvPicPr>
        <p:blipFill>
          <a:blip r:embed="rId6"/>
          <a:stretch>
            <a:fillRect/>
          </a:stretch>
        </p:blipFill>
        <p:spPr>
          <a:xfrm>
            <a:off x="2582545" y="979170"/>
            <a:ext cx="9105900" cy="49701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ox(in)">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down)">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500" fill="hold"/>
                                        <p:tgtEl>
                                          <p:spTgt spid="8"/>
                                        </p:tgtEl>
                                        <p:attrNameLst>
                                          <p:attrName>ppt_x</p:attrName>
                                        </p:attrNameLst>
                                      </p:cBhvr>
                                      <p:tavLst>
                                        <p:tav tm="0">
                                          <p:val>
                                            <p:strVal val="#ppt_x"/>
                                          </p:val>
                                        </p:tav>
                                        <p:tav tm="100000">
                                          <p:val>
                                            <p:strVal val="#ppt_x"/>
                                          </p:val>
                                        </p:tav>
                                      </p:tavLst>
                                    </p:anim>
                                    <p:anim calcmode="lin" valueType="num">
                                      <p:cBhvr additive="base">
                                        <p:cTn id="2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基础功能汇报：</a:t>
            </a:r>
            <a:r>
              <a:rPr lang="zh-CN" altLang="en-US" dirty="0">
                <a:sym typeface="+mn-ea"/>
              </a:rPr>
              <a:t>成绩查询</a:t>
            </a:r>
            <a:endParaRPr lang="zh-CN" altLang="en-US" dirty="0">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3" name="图片 2" descr="~SD](O6OPTX8{8BTLA$A)]2"/>
          <p:cNvPicPr>
            <a:picLocks noChangeAspect="1"/>
          </p:cNvPicPr>
          <p:nvPr/>
        </p:nvPicPr>
        <p:blipFill>
          <a:blip r:embed="rId2"/>
          <a:stretch>
            <a:fillRect/>
          </a:stretch>
        </p:blipFill>
        <p:spPr>
          <a:xfrm>
            <a:off x="669925" y="1028700"/>
            <a:ext cx="8034020" cy="536638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基础功能汇报：</a:t>
            </a:r>
            <a:r>
              <a:rPr lang="zh-CN" altLang="en-US" dirty="0">
                <a:sym typeface="+mn-ea"/>
              </a:rPr>
              <a:t>成绩查询</a:t>
            </a:r>
            <a:endParaRPr lang="zh-CN" altLang="en-US" dirty="0">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3" name="图片 2" descr="~SD](O6OPTX8{8BTLA$A)]2"/>
          <p:cNvPicPr>
            <a:picLocks noChangeAspect="1"/>
          </p:cNvPicPr>
          <p:nvPr/>
        </p:nvPicPr>
        <p:blipFill>
          <a:blip r:embed="rId2"/>
          <a:stretch>
            <a:fillRect/>
          </a:stretch>
        </p:blipFill>
        <p:spPr>
          <a:xfrm>
            <a:off x="669925" y="1028700"/>
            <a:ext cx="8034020" cy="536638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特色功能汇报：</a:t>
            </a:r>
            <a:r>
              <a:rPr lang="zh-CN" altLang="en-US" dirty="0">
                <a:sym typeface="+mn-ea"/>
              </a:rPr>
              <a:t>课程表</a:t>
            </a:r>
            <a:endParaRPr lang="zh-CN" altLang="en-US" dirty="0">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4" name="图片 3" descr="PQGE{)A%CXH6DG8T[AAB(`3"/>
          <p:cNvPicPr>
            <a:picLocks noChangeAspect="1"/>
          </p:cNvPicPr>
          <p:nvPr/>
        </p:nvPicPr>
        <p:blipFill>
          <a:blip r:embed="rId2"/>
          <a:srcRect t="11250" b="13674"/>
          <a:stretch>
            <a:fillRect/>
          </a:stretch>
        </p:blipFill>
        <p:spPr>
          <a:xfrm>
            <a:off x="669925" y="1028700"/>
            <a:ext cx="11019790" cy="451612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特色功能汇报：教师及</a:t>
            </a:r>
            <a:r>
              <a:rPr lang="zh-CN" altLang="en-US" dirty="0">
                <a:sym typeface="+mn-ea"/>
              </a:rPr>
              <a:t>管理员课程</a:t>
            </a:r>
            <a:r>
              <a:rPr lang="zh-CN" altLang="en-US" dirty="0">
                <a:sym typeface="+mn-ea"/>
              </a:rPr>
              <a:t>管理</a:t>
            </a:r>
            <a:endParaRPr lang="zh-CN" altLang="en-US" dirty="0">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3" name="图片 2" descr="UHLWDC~64GONSU8F8)Y3JCB"/>
          <p:cNvPicPr>
            <a:picLocks noChangeAspect="1"/>
          </p:cNvPicPr>
          <p:nvPr/>
        </p:nvPicPr>
        <p:blipFill>
          <a:blip r:embed="rId2"/>
          <a:srcRect t="11157"/>
          <a:stretch>
            <a:fillRect/>
          </a:stretch>
        </p:blipFill>
        <p:spPr>
          <a:xfrm>
            <a:off x="309880" y="1357630"/>
            <a:ext cx="9332595" cy="4525645"/>
          </a:xfrm>
          <a:prstGeom prst="rect">
            <a:avLst/>
          </a:prstGeom>
        </p:spPr>
      </p:pic>
      <p:pic>
        <p:nvPicPr>
          <p:cNvPr id="5" name="图片 4" descr="K`{[KDYBJK~]QS9X`N]IM_I"/>
          <p:cNvPicPr>
            <a:picLocks noChangeAspect="1"/>
          </p:cNvPicPr>
          <p:nvPr/>
        </p:nvPicPr>
        <p:blipFill>
          <a:blip r:embed="rId3"/>
          <a:srcRect t="13714"/>
          <a:stretch>
            <a:fillRect/>
          </a:stretch>
        </p:blipFill>
        <p:spPr>
          <a:xfrm>
            <a:off x="740410" y="1357630"/>
            <a:ext cx="9043035" cy="4258945"/>
          </a:xfrm>
          <a:prstGeom prst="rect">
            <a:avLst/>
          </a:prstGeom>
        </p:spPr>
      </p:pic>
      <p:pic>
        <p:nvPicPr>
          <p:cNvPr id="6" name="图片 5" descr="T57JC~(`309K$]M[IJ$0(XQ"/>
          <p:cNvPicPr>
            <a:picLocks noChangeAspect="1"/>
          </p:cNvPicPr>
          <p:nvPr/>
        </p:nvPicPr>
        <p:blipFill>
          <a:blip r:embed="rId4"/>
          <a:srcRect t="11251"/>
          <a:stretch>
            <a:fillRect/>
          </a:stretch>
        </p:blipFill>
        <p:spPr>
          <a:xfrm>
            <a:off x="1477645" y="1357630"/>
            <a:ext cx="9420225" cy="4563110"/>
          </a:xfrm>
          <a:prstGeom prst="rect">
            <a:avLst/>
          </a:prstGeom>
        </p:spPr>
      </p:pic>
      <p:pic>
        <p:nvPicPr>
          <p:cNvPr id="7" name="图片 6" descr="I_5KLP@T4N%67JO96@6[4NI"/>
          <p:cNvPicPr>
            <a:picLocks noChangeAspect="1"/>
          </p:cNvPicPr>
          <p:nvPr/>
        </p:nvPicPr>
        <p:blipFill>
          <a:blip r:embed="rId5"/>
          <a:srcRect t="11963"/>
          <a:stretch>
            <a:fillRect/>
          </a:stretch>
        </p:blipFill>
        <p:spPr>
          <a:xfrm>
            <a:off x="1983105" y="1243965"/>
            <a:ext cx="9889490" cy="4752340"/>
          </a:xfrm>
          <a:prstGeom prst="rect">
            <a:avLst/>
          </a:prstGeom>
        </p:spPr>
      </p:pic>
      <p:pic>
        <p:nvPicPr>
          <p:cNvPr id="4" name="图片 3" descr="5D44%)GSVP78`)W$W1W71]J"/>
          <p:cNvPicPr>
            <a:picLocks noChangeAspect="1"/>
          </p:cNvPicPr>
          <p:nvPr/>
        </p:nvPicPr>
        <p:blipFill>
          <a:blip r:embed="rId6"/>
          <a:stretch>
            <a:fillRect/>
          </a:stretch>
        </p:blipFill>
        <p:spPr>
          <a:xfrm>
            <a:off x="2870200" y="1172210"/>
            <a:ext cx="7800975" cy="4318635"/>
          </a:xfrm>
          <a:prstGeom prst="rect">
            <a:avLst/>
          </a:prstGeom>
        </p:spPr>
      </p:pic>
      <p:pic>
        <p:nvPicPr>
          <p:cNvPr id="8" name="图片 7" descr="KQAWP@FBCZFS1SZ[36YBV5A"/>
          <p:cNvPicPr>
            <a:picLocks noChangeAspect="1"/>
          </p:cNvPicPr>
          <p:nvPr/>
        </p:nvPicPr>
        <p:blipFill>
          <a:blip r:embed="rId7"/>
          <a:stretch>
            <a:fillRect/>
          </a:stretch>
        </p:blipFill>
        <p:spPr>
          <a:xfrm>
            <a:off x="1330960" y="1087755"/>
            <a:ext cx="9713595" cy="44030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7"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strVal val="#ppt_h"/>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4" presetClass="entr" presetSubtype="16"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ox(in)">
                                      <p:cBhvr>
                                        <p:cTn id="18" dur="20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ppt_x"/>
                                          </p:val>
                                        </p:tav>
                                        <p:tav tm="100000">
                                          <p:val>
                                            <p:strVal val="#ppt_x"/>
                                          </p:val>
                                        </p:tav>
                                      </p:tavLst>
                                    </p:anim>
                                    <p:anim calcmode="lin" valueType="num">
                                      <p:cBhvr additive="base">
                                        <p:cTn id="3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ppt_x"/>
                                          </p:val>
                                        </p:tav>
                                        <p:tav tm="100000">
                                          <p:val>
                                            <p:strVal val="#ppt_x"/>
                                          </p:val>
                                        </p:tav>
                                      </p:tavLst>
                                    </p:anim>
                                    <p:anim calcmode="lin" valueType="num">
                                      <p:cBhvr additive="base">
                                        <p:cTn id="3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ctrTitle"/>
          </p:nvPr>
        </p:nvSpPr>
        <p:spPr>
          <a:xfrm>
            <a:off x="5826124" y="1807517"/>
            <a:ext cx="5426076" cy="1621509"/>
          </a:xfrm>
        </p:spPr>
        <p:txBody>
          <a:bodyPr/>
          <a:lstStyle/>
          <a:p>
            <a:pPr algn="ctr"/>
            <a:r>
              <a:rPr lang="zh-CN" altLang="en-US" sz="6600"/>
              <a:t>感谢观看</a:t>
            </a:r>
            <a:br>
              <a:rPr lang="en-US" altLang="zh-CN"/>
            </a:b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后端部分：</a:t>
            </a:r>
            <a:r>
              <a:rPr>
                <a:sym typeface="+mn-ea"/>
              </a:rPr>
              <a:t>Mapper类实现</a:t>
            </a:r>
            <a:endParaRPr lang="zh-CN" altLang="en-US" dirty="0"/>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sp>
        <p:nvSpPr>
          <p:cNvPr id="5" name="文本框 4"/>
          <p:cNvSpPr txBox="1"/>
          <p:nvPr/>
        </p:nvSpPr>
        <p:spPr>
          <a:xfrm>
            <a:off x="7100570" y="1713865"/>
            <a:ext cx="4064000" cy="1630045"/>
          </a:xfrm>
          <a:prstGeom prst="rect">
            <a:avLst/>
          </a:prstGeom>
          <a:noFill/>
        </p:spPr>
        <p:txBody>
          <a:bodyPr wrap="square" rtlCol="0">
            <a:spAutoFit/>
          </a:bodyPr>
          <a:p>
            <a:r>
              <a:rPr sz="2000">
                <a:latin typeface="宋体" panose="02010600030101010101" pitchFamily="2" charset="-122"/>
                <a:ea typeface="宋体" panose="02010600030101010101" pitchFamily="2" charset="-122"/>
                <a:cs typeface="宋体" panose="02010600030101010101" pitchFamily="2" charset="-122"/>
              </a:rPr>
              <a:t>Mapper类实现示例，简单的sql语句以注解形式实现，功能较为复杂的sql语句则由xml文件形式实现，对注解和xml配置的交错使用兼顾了开发速度和后期维护难度</a:t>
            </a:r>
            <a:endParaRPr sz="2000">
              <a:latin typeface="宋体" panose="02010600030101010101" pitchFamily="2" charset="-122"/>
              <a:ea typeface="宋体" panose="02010600030101010101" pitchFamily="2" charset="-122"/>
              <a:cs typeface="宋体" panose="02010600030101010101" pitchFamily="2" charset="-122"/>
            </a:endParaRPr>
          </a:p>
        </p:txBody>
      </p:sp>
      <p:pic>
        <p:nvPicPr>
          <p:cNvPr id="4" name="图片 3" descr="_09{[HY_O4468{WD~P{7$6C"/>
          <p:cNvPicPr>
            <a:picLocks noChangeAspect="1"/>
          </p:cNvPicPr>
          <p:nvPr/>
        </p:nvPicPr>
        <p:blipFill>
          <a:blip r:embed="rId2"/>
          <a:stretch>
            <a:fillRect/>
          </a:stretch>
        </p:blipFill>
        <p:spPr>
          <a:xfrm>
            <a:off x="669925" y="1331595"/>
            <a:ext cx="5974080" cy="38176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后端部分：</a:t>
            </a:r>
            <a:r>
              <a:rPr>
                <a:sym typeface="+mn-ea"/>
              </a:rPr>
              <a:t>xml配置文件</a:t>
            </a:r>
            <a:endParaRPr lang="zh-CN" altLang="en-US" dirty="0"/>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sp>
        <p:nvSpPr>
          <p:cNvPr id="5" name="文本框 4"/>
          <p:cNvSpPr txBox="1"/>
          <p:nvPr/>
        </p:nvSpPr>
        <p:spPr>
          <a:xfrm>
            <a:off x="5922645" y="1263650"/>
            <a:ext cx="4064000" cy="1938020"/>
          </a:xfrm>
          <a:prstGeom prst="rect">
            <a:avLst/>
          </a:prstGeom>
          <a:noFill/>
        </p:spPr>
        <p:txBody>
          <a:bodyPr wrap="square" rtlCol="0">
            <a:spAutoFit/>
          </a:bodyPr>
          <a:p>
            <a:r>
              <a:rPr sz="2000"/>
              <a:t>xml配置文件示例，开发中采用了MyBatisX插件实现了便捷开发，通过使用预编译的#{}占位符，预防了SQL注入攻击，既提升了系统的安全性，又免除了不同参数同样语句的重复编译，提升了系统性能</a:t>
            </a:r>
            <a:endParaRPr sz="2000"/>
          </a:p>
        </p:txBody>
      </p:sp>
      <p:pic>
        <p:nvPicPr>
          <p:cNvPr id="3" name="图片 2" descr="2`E(}Y59NE[3`$T2M3`~B%D"/>
          <p:cNvPicPr>
            <a:picLocks noChangeAspect="1"/>
          </p:cNvPicPr>
          <p:nvPr/>
        </p:nvPicPr>
        <p:blipFill>
          <a:blip r:embed="rId2"/>
          <a:stretch>
            <a:fillRect/>
          </a:stretch>
        </p:blipFill>
        <p:spPr>
          <a:xfrm>
            <a:off x="669925" y="1028700"/>
            <a:ext cx="4578985" cy="5239385"/>
          </a:xfrm>
          <a:prstGeom prst="rect">
            <a:avLst/>
          </a:prstGeom>
        </p:spPr>
      </p:pic>
      <p:pic>
        <p:nvPicPr>
          <p:cNvPr id="7" name="图片 6" descr="6WFZMCE18Z$E@Z1A`S8AW]T"/>
          <p:cNvPicPr>
            <a:picLocks noChangeAspect="1"/>
          </p:cNvPicPr>
          <p:nvPr/>
        </p:nvPicPr>
        <p:blipFill>
          <a:blip r:embed="rId3"/>
          <a:stretch>
            <a:fillRect/>
          </a:stretch>
        </p:blipFill>
        <p:spPr>
          <a:xfrm>
            <a:off x="5922645" y="3933190"/>
            <a:ext cx="5671820" cy="100711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后端部分：</a:t>
            </a:r>
            <a:r>
              <a:rPr>
                <a:sym typeface="+mn-ea"/>
              </a:rPr>
              <a:t>实体类的实现</a:t>
            </a:r>
            <a:endParaRPr lang="zh-CN">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sp>
        <p:nvSpPr>
          <p:cNvPr id="5" name="文本框 4"/>
          <p:cNvSpPr txBox="1"/>
          <p:nvPr/>
        </p:nvSpPr>
        <p:spPr>
          <a:xfrm>
            <a:off x="6585585" y="2107565"/>
            <a:ext cx="4064000" cy="1938020"/>
          </a:xfrm>
          <a:prstGeom prst="rect">
            <a:avLst/>
          </a:prstGeom>
          <a:noFill/>
        </p:spPr>
        <p:txBody>
          <a:bodyPr wrap="square" rtlCol="0">
            <a:spAutoFit/>
          </a:bodyPr>
          <a:p>
            <a:r>
              <a:rPr sz="2400"/>
              <a:t>实体类的实现示例，通过采用lombok工具库，大幅简化了开发，免去了重复定义setter,getter和构造函数的繁琐工作</a:t>
            </a:r>
            <a:endParaRPr sz="2400"/>
          </a:p>
        </p:txBody>
      </p:sp>
      <p:pic>
        <p:nvPicPr>
          <p:cNvPr id="4" name="图片 3" descr="52N_T7Y4QUKFQ%{(A3_IVSX"/>
          <p:cNvPicPr>
            <a:picLocks noChangeAspect="1"/>
          </p:cNvPicPr>
          <p:nvPr/>
        </p:nvPicPr>
        <p:blipFill>
          <a:blip r:embed="rId2"/>
          <a:stretch>
            <a:fillRect/>
          </a:stretch>
        </p:blipFill>
        <p:spPr>
          <a:xfrm>
            <a:off x="669925" y="1028700"/>
            <a:ext cx="5425440" cy="560133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后端部分：</a:t>
            </a:r>
            <a:r>
              <a:rPr>
                <a:sym typeface="+mn-ea"/>
              </a:rPr>
              <a:t>service层的实现</a:t>
            </a:r>
            <a:endParaRPr lang="zh-CN">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6" name="图片 5" descr="_I%H5MYTFBWI)W5QF[9M}~T"/>
          <p:cNvPicPr>
            <a:picLocks noChangeAspect="1"/>
          </p:cNvPicPr>
          <p:nvPr/>
        </p:nvPicPr>
        <p:blipFill>
          <a:blip r:embed="rId2"/>
          <a:stretch>
            <a:fillRect/>
          </a:stretch>
        </p:blipFill>
        <p:spPr>
          <a:xfrm>
            <a:off x="669925" y="1100455"/>
            <a:ext cx="5807075" cy="3819525"/>
          </a:xfrm>
          <a:prstGeom prst="rect">
            <a:avLst/>
          </a:prstGeom>
        </p:spPr>
      </p:pic>
      <p:pic>
        <p:nvPicPr>
          <p:cNvPr id="7" name="图片 6" descr="~)B}~S)ZZLFA8VLPA$_$2O5"/>
          <p:cNvPicPr>
            <a:picLocks noChangeAspect="1"/>
          </p:cNvPicPr>
          <p:nvPr/>
        </p:nvPicPr>
        <p:blipFill>
          <a:blip r:embed="rId3"/>
          <a:stretch>
            <a:fillRect/>
          </a:stretch>
        </p:blipFill>
        <p:spPr>
          <a:xfrm>
            <a:off x="6656705" y="1100455"/>
            <a:ext cx="4520565" cy="3819525"/>
          </a:xfrm>
          <a:prstGeom prst="rect">
            <a:avLst/>
          </a:prstGeom>
        </p:spPr>
      </p:pic>
      <p:sp>
        <p:nvSpPr>
          <p:cNvPr id="8" name="文本框 7"/>
          <p:cNvSpPr txBox="1"/>
          <p:nvPr/>
        </p:nvSpPr>
        <p:spPr>
          <a:xfrm>
            <a:off x="669925" y="5234305"/>
            <a:ext cx="6096000" cy="398780"/>
          </a:xfrm>
          <a:prstGeom prst="rect">
            <a:avLst/>
          </a:prstGeom>
          <a:noFill/>
        </p:spPr>
        <p:txBody>
          <a:bodyPr wrap="square" rtlCol="0" anchor="t">
            <a:spAutoFit/>
          </a:bodyPr>
          <a:p>
            <a:pPr algn="l">
              <a:buClrTx/>
              <a:buSzTx/>
              <a:buFontTx/>
            </a:pPr>
            <a:r>
              <a:rPr sz="2000"/>
              <a:t>service层的实现示例</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后端部分：</a:t>
            </a:r>
            <a:r>
              <a:rPr>
                <a:sym typeface="+mn-ea"/>
              </a:rPr>
              <a:t>controller层</a:t>
            </a:r>
            <a:endParaRPr>
              <a:sym typeface="+mn-ea"/>
            </a:endParaRPr>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3" name="图片 2" descr="0%N090AA8X]F2K`Q6YBDU2B"/>
          <p:cNvPicPr>
            <a:picLocks noChangeAspect="1"/>
          </p:cNvPicPr>
          <p:nvPr/>
        </p:nvPicPr>
        <p:blipFill>
          <a:blip r:embed="rId2"/>
          <a:stretch>
            <a:fillRect/>
          </a:stretch>
        </p:blipFill>
        <p:spPr>
          <a:xfrm>
            <a:off x="669925" y="1028700"/>
            <a:ext cx="4648835" cy="53517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后端</a:t>
            </a:r>
            <a:r>
              <a:rPr lang="zh-CN" altLang="en-US" dirty="0"/>
              <a:t>部分：数据库的设计与实现</a:t>
            </a:r>
            <a:endParaRPr lang="zh-CN" altLang="en-US" dirty="0"/>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3" name="图片 2" descr="Y}L0ZJ~B3)KH~PYHH}$GMOW"/>
          <p:cNvPicPr>
            <a:picLocks noChangeAspect="1"/>
          </p:cNvPicPr>
          <p:nvPr/>
        </p:nvPicPr>
        <p:blipFill>
          <a:blip r:embed="rId2"/>
          <a:stretch>
            <a:fillRect/>
          </a:stretch>
        </p:blipFill>
        <p:spPr>
          <a:xfrm>
            <a:off x="330835" y="1028700"/>
            <a:ext cx="4343400" cy="4953000"/>
          </a:xfrm>
          <a:prstGeom prst="rect">
            <a:avLst/>
          </a:prstGeom>
        </p:spPr>
      </p:pic>
      <p:pic>
        <p:nvPicPr>
          <p:cNvPr id="9" name="图片 8" descr="}Y{X[O0[Q)OJ{%8DM397%JD"/>
          <p:cNvPicPr>
            <a:picLocks noChangeAspect="1"/>
          </p:cNvPicPr>
          <p:nvPr/>
        </p:nvPicPr>
        <p:blipFill>
          <a:blip r:embed="rId3"/>
          <a:stretch>
            <a:fillRect/>
          </a:stretch>
        </p:blipFill>
        <p:spPr>
          <a:xfrm>
            <a:off x="4089400" y="1028700"/>
            <a:ext cx="4013200" cy="3902710"/>
          </a:xfrm>
          <a:prstGeom prst="rect">
            <a:avLst/>
          </a:prstGeom>
        </p:spPr>
      </p:pic>
      <p:pic>
        <p:nvPicPr>
          <p:cNvPr id="10" name="图片 9" descr="F~CH66){FBP6YBTVDULS450"/>
          <p:cNvPicPr>
            <a:picLocks noChangeAspect="1"/>
          </p:cNvPicPr>
          <p:nvPr/>
        </p:nvPicPr>
        <p:blipFill>
          <a:blip r:embed="rId4"/>
          <a:stretch>
            <a:fillRect/>
          </a:stretch>
        </p:blipFill>
        <p:spPr>
          <a:xfrm>
            <a:off x="7755890" y="998220"/>
            <a:ext cx="3764280" cy="49834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后端</a:t>
            </a:r>
            <a:r>
              <a:rPr lang="zh-CN" altLang="en-US" dirty="0"/>
              <a:t>部分：项目pom依赖</a:t>
            </a:r>
            <a:endParaRPr lang="zh-CN" altLang="en-US" dirty="0"/>
          </a:p>
        </p:txBody>
      </p:sp>
      <p:sp>
        <p:nvSpPr>
          <p:cNvPr id="140" name="文本占位符 139"/>
          <p:cNvSpPr>
            <a:spLocks noGrp="1"/>
          </p:cNvSpPr>
          <p:nvPr>
            <p:ph type="body" sz="quarter" idx="33"/>
            <p:custDataLst>
              <p:tags r:id="rId1"/>
            </p:custDataLst>
          </p:nvPr>
        </p:nvSpPr>
        <p:spPr>
          <a:xfrm>
            <a:off x="6656705" y="1887855"/>
            <a:ext cx="4350385" cy="2157730"/>
          </a:xfrm>
        </p:spPr>
        <p:txBody>
          <a:bodyPr>
            <a:noAutofit/>
          </a:bodyPr>
          <a:p>
            <a:pPr marL="0" indent="0" fontAlgn="auto" hangingPunct="0">
              <a:lnSpc>
                <a:spcPct val="130000"/>
              </a:lnSpc>
              <a:buNone/>
            </a:pPr>
            <a:r>
              <a:rPr lang="en-US" altLang="zh-CN" sz="2400" dirty="0"/>
              <a:t>       </a:t>
            </a:r>
            <a:endParaRPr sz="2400" dirty="0"/>
          </a:p>
        </p:txBody>
      </p:sp>
      <p:pic>
        <p:nvPicPr>
          <p:cNvPr id="4" name="图片 3" descr="D0Z}V[QQ7XS`0VOO(E`HR$0"/>
          <p:cNvPicPr>
            <a:picLocks noChangeAspect="1"/>
          </p:cNvPicPr>
          <p:nvPr/>
        </p:nvPicPr>
        <p:blipFill>
          <a:blip r:embed="rId2"/>
          <a:stretch>
            <a:fillRect/>
          </a:stretch>
        </p:blipFill>
        <p:spPr>
          <a:xfrm>
            <a:off x="669925" y="1028700"/>
            <a:ext cx="4566285" cy="5393055"/>
          </a:xfrm>
          <a:prstGeom prst="rect">
            <a:avLst/>
          </a:prstGeom>
        </p:spPr>
      </p:pic>
      <p:pic>
        <p:nvPicPr>
          <p:cNvPr id="5" name="图片 4" descr="5$M_FU_$M2(@2{8658MY@T2"/>
          <p:cNvPicPr>
            <a:picLocks noChangeAspect="1"/>
          </p:cNvPicPr>
          <p:nvPr/>
        </p:nvPicPr>
        <p:blipFill>
          <a:blip r:embed="rId3"/>
          <a:stretch>
            <a:fillRect/>
          </a:stretch>
        </p:blipFill>
        <p:spPr>
          <a:xfrm>
            <a:off x="5328920" y="1028700"/>
            <a:ext cx="5140325" cy="5411470"/>
          </a:xfrm>
          <a:prstGeom prst="rect">
            <a:avLst/>
          </a:prstGeom>
        </p:spPr>
      </p:pic>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GUIDESSETTING" val="{&quot;Id&quot;:&quot;GuidesStyle_Normal&quot;,&quot;Name&quot;:&quot;正常&quot;,&quot;HeaderHeight&quot;:15.0,&quot;FooterHeight&quot;:9.0,&quot;SideMargin&quot;:5.5,&quot;TopMargin&quot;:0.0,&quot;BottomMargin&quot;:0.0,&quot;IntervalMargin&quot;:1.5}"/>
  <p:tag name="THINKCELLUNDODONOTDELETE" val="0"/>
  <p:tag name="ISLIDE.THEME" val="68e9c117-6ab2-4126-91be-2822e9e338c4"/>
  <p:tag name="KSO_WPP_MARK_KEY" val="be8f438b-0fcc-4d03-8173-440185957b4b"/>
  <p:tag name="COMMONDATA" val="eyJoZGlkIjoiNWYxNjZmYWNiYzhjYjNlY2U3NzNiNGZlYjA3MTY0ZDQifQ=="/>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主题5">
  <a:themeElements>
    <a:clrScheme name="房利美">
      <a:dk1>
        <a:srgbClr val="000000"/>
      </a:dk1>
      <a:lt1>
        <a:srgbClr val="FFFFFF"/>
      </a:lt1>
      <a:dk2>
        <a:srgbClr val="768394"/>
      </a:dk2>
      <a:lt2>
        <a:srgbClr val="F0F0F0"/>
      </a:lt2>
      <a:accent1>
        <a:srgbClr val="FE7C31"/>
      </a:accent1>
      <a:accent2>
        <a:srgbClr val="FE5A1B"/>
      </a:accent2>
      <a:accent3>
        <a:srgbClr val="FE8839"/>
      </a:accent3>
      <a:accent4>
        <a:srgbClr val="475059"/>
      </a:accent4>
      <a:accent5>
        <a:srgbClr val="818D96"/>
      </a:accent5>
      <a:accent6>
        <a:srgbClr val="525252"/>
      </a:accent6>
      <a:hlink>
        <a:srgbClr val="4276AA"/>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房利美">
    <a:dk1>
      <a:srgbClr val="000000"/>
    </a:dk1>
    <a:lt1>
      <a:srgbClr val="FFFFFF"/>
    </a:lt1>
    <a:dk2>
      <a:srgbClr val="768394"/>
    </a:dk2>
    <a:lt2>
      <a:srgbClr val="F0F0F0"/>
    </a:lt2>
    <a:accent1>
      <a:srgbClr val="FE7C31"/>
    </a:accent1>
    <a:accent2>
      <a:srgbClr val="FE5A1B"/>
    </a:accent2>
    <a:accent3>
      <a:srgbClr val="FE8839"/>
    </a:accent3>
    <a:accent4>
      <a:srgbClr val="475059"/>
    </a:accent4>
    <a:accent5>
      <a:srgbClr val="818D96"/>
    </a:accent5>
    <a:accent6>
      <a:srgbClr val="525252"/>
    </a:accent6>
    <a:hlink>
      <a:srgbClr val="4276AA"/>
    </a:hlink>
    <a:folHlink>
      <a:srgbClr val="BFBFBF"/>
    </a:folHlink>
  </a:clrScheme>
</a:themeOverride>
</file>

<file path=ppt/theme/themeOverride2.xml><?xml version="1.0" encoding="utf-8"?>
<a:themeOverride xmlns:a="http://schemas.openxmlformats.org/drawingml/2006/main">
  <a:clrScheme name="房利美">
    <a:dk1>
      <a:srgbClr val="000000"/>
    </a:dk1>
    <a:lt1>
      <a:srgbClr val="FFFFFF"/>
    </a:lt1>
    <a:dk2>
      <a:srgbClr val="768394"/>
    </a:dk2>
    <a:lt2>
      <a:srgbClr val="F0F0F0"/>
    </a:lt2>
    <a:accent1>
      <a:srgbClr val="FE7C31"/>
    </a:accent1>
    <a:accent2>
      <a:srgbClr val="FE5A1B"/>
    </a:accent2>
    <a:accent3>
      <a:srgbClr val="FE8839"/>
    </a:accent3>
    <a:accent4>
      <a:srgbClr val="475059"/>
    </a:accent4>
    <a:accent5>
      <a:srgbClr val="818D96"/>
    </a:accent5>
    <a:accent6>
      <a:srgbClr val="525252"/>
    </a:accent6>
    <a:hlink>
      <a:srgbClr val="4276AA"/>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0</TotalTime>
  <Words>1972</Words>
  <Application>WPS 演示</Application>
  <PresentationFormat>宽屏</PresentationFormat>
  <Paragraphs>129</Paragraphs>
  <Slides>25</Slides>
  <Notes>8</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25</vt:i4>
      </vt:variant>
    </vt:vector>
  </HeadingPairs>
  <TitlesOfParts>
    <vt:vector size="32" baseType="lpstr">
      <vt:lpstr>Arial</vt:lpstr>
      <vt:lpstr>宋体</vt:lpstr>
      <vt:lpstr>Wingdings</vt:lpstr>
      <vt:lpstr>微软雅黑</vt:lpstr>
      <vt:lpstr>Arial Unicode MS</vt:lpstr>
      <vt:lpstr>Calibri</vt:lpstr>
      <vt:lpstr>主题5</vt:lpstr>
      <vt:lpstr>第八组项目汇报</vt:lpstr>
      <vt:lpstr>项目结构</vt:lpstr>
      <vt:lpstr>后端部分：Mapper类实现</vt:lpstr>
      <vt:lpstr>后端部分：xml配置文件</vt:lpstr>
      <vt:lpstr>后端部分：实体类的实现</vt:lpstr>
      <vt:lpstr>后端部分：service层的实现</vt:lpstr>
      <vt:lpstr>后端部分：controller层</vt:lpstr>
      <vt:lpstr>后端部分：数据库的设计与实现</vt:lpstr>
      <vt:lpstr>后端部分：项目pom依赖</vt:lpstr>
      <vt:lpstr>项目接口文档</vt:lpstr>
      <vt:lpstr>前端部分</vt:lpstr>
      <vt:lpstr>前端部分：利用Vue框架和Element组件库开发</vt:lpstr>
      <vt:lpstr>前端部分：使用axios实现异步数据传输</vt:lpstr>
      <vt:lpstr>前端部分：将用户信息存储在路由的元信息中，方便后续页面校验身份</vt:lpstr>
      <vt:lpstr>基础功能汇报：Login登录界面</vt:lpstr>
      <vt:lpstr>基础功能汇报：首页界面</vt:lpstr>
      <vt:lpstr>基础功能汇报：学生信息管理——学生只可查看</vt:lpstr>
      <vt:lpstr>基础功能汇报：教师信息管理</vt:lpstr>
      <vt:lpstr>基础功能汇报：全部课程查询</vt:lpstr>
      <vt:lpstr>基础功能汇报：学生选课</vt:lpstr>
      <vt:lpstr>基础功能汇报：成绩查询</vt:lpstr>
      <vt:lpstr>基础功能汇报：成绩查询</vt:lpstr>
      <vt:lpstr>特色功能汇报：课程表</vt:lpstr>
      <vt:lpstr>特色功能汇报：教师及管理员课程管理</vt:lpstr>
      <vt:lpstr>感谢大家 </vt:lpstr>
    </vt:vector>
  </TitlesOfParts>
  <Company>iSlide</Company>
  <LinksUpToDate>false</LinksUpToDate>
  <SharedDoc>false</SharedDoc>
  <HyperlinksChanged>false</HyperlinksChanged>
  <AppVersion>14.0000</AppVersion>
  <Manager>iSlide</Manager>
  <HyperlinkBase>https://www.islide.cc</HyperlinkBase>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不忘♡</cp:lastModifiedBy>
  <cp:revision>26</cp:revision>
  <cp:lastPrinted>2018-04-22T16:00:00Z</cp:lastPrinted>
  <dcterms:created xsi:type="dcterms:W3CDTF">2018-04-22T16:00:00Z</dcterms:created>
  <dcterms:modified xsi:type="dcterms:W3CDTF">2024-05-20T13:17:11Z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y fmtid="{D5CDD505-2E9C-101B-9397-08002B2CF9AE}" pid="3" name="KSOProductBuildVer">
    <vt:lpwstr>2052-12.1.0.16729</vt:lpwstr>
  </property>
  <property fmtid="{D5CDD505-2E9C-101B-9397-08002B2CF9AE}" pid="4" name="ICV">
    <vt:lpwstr>3B2DEE85757E4E08AD2F9637B660E699_13</vt:lpwstr>
  </property>
</Properties>
</file>

<file path=docProps/thumbnail.jpeg>
</file>